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4" r:id="rId2"/>
    <p:sldId id="307" r:id="rId3"/>
    <p:sldId id="308" r:id="rId4"/>
    <p:sldId id="267" r:id="rId5"/>
    <p:sldId id="268" r:id="rId6"/>
    <p:sldId id="270" r:id="rId7"/>
    <p:sldId id="271" r:id="rId8"/>
    <p:sldId id="372" r:id="rId9"/>
    <p:sldId id="371" r:id="rId10"/>
    <p:sldId id="373" r:id="rId11"/>
    <p:sldId id="374" r:id="rId12"/>
    <p:sldId id="377" r:id="rId13"/>
    <p:sldId id="375" r:id="rId14"/>
    <p:sldId id="379" r:id="rId15"/>
    <p:sldId id="272" r:id="rId16"/>
    <p:sldId id="384" r:id="rId17"/>
    <p:sldId id="387" r:id="rId18"/>
    <p:sldId id="381" r:id="rId19"/>
    <p:sldId id="294" r:id="rId20"/>
    <p:sldId id="273" r:id="rId21"/>
    <p:sldId id="382" r:id="rId22"/>
    <p:sldId id="295" r:id="rId23"/>
    <p:sldId id="297" r:id="rId24"/>
    <p:sldId id="325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ABBB5-2A93-4934-BAB3-1A3B47FFC936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68D21-1ED9-4B81-A650-C0A5339A66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332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0B8A9-2882-4CA3-964F-B69047E8FF9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EC3F0E-A292-4F42-86C8-BE04A358CB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0252918-E7E0-4535-ADEF-27DA5533A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AE1BB1-5358-4A14-B7B9-2B8BE54BF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78DA6-F125-4B8D-8D44-4E86BF7F5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C162FF-6CC7-40C7-9859-738A5B0E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631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1F0214-DFA1-43AF-B30D-A7BA2726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403916B-19FE-4BE0-A959-4EFA61717F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C4F415-6C04-4359-BD92-FD5B1F950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0E8D76-6E7D-466C-960E-B0DA6BE6A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855D39-4008-452E-8584-ED503306E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216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004BA80-FAD5-4BF7-A5FC-A235A6058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B43531-1225-4A9E-B50A-F49F1C3135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7B296-582D-4483-AEB3-CEC1E0C15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ACEEC9-6479-4620-A573-2FBC5B5F0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8964E5-E8B2-47B3-B6BB-2555F557F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 userDrawn="1"/>
        </p:nvSpPr>
        <p:spPr bwMode="auto">
          <a:xfrm>
            <a:off x="-14069" y="203201"/>
            <a:ext cx="103852" cy="429404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8" name="矩形 8"/>
          <p:cNvSpPr>
            <a:spLocks noChangeArrowheads="1"/>
          </p:cNvSpPr>
          <p:nvPr userDrawn="1"/>
        </p:nvSpPr>
        <p:spPr bwMode="auto">
          <a:xfrm>
            <a:off x="161028" y="203201"/>
            <a:ext cx="115019" cy="429404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pSp>
        <p:nvGrpSpPr>
          <p:cNvPr id="9" name="Group 34"/>
          <p:cNvGrpSpPr/>
          <p:nvPr userDrawn="1"/>
        </p:nvGrpSpPr>
        <p:grpSpPr bwMode="auto">
          <a:xfrm>
            <a:off x="10684767" y="186479"/>
            <a:ext cx="1267884" cy="397933"/>
            <a:chOff x="354" y="350"/>
            <a:chExt cx="599" cy="188"/>
          </a:xfrm>
          <a:solidFill>
            <a:srgbClr val="45BBCE"/>
          </a:solidFill>
        </p:grpSpPr>
        <p:sp>
          <p:nvSpPr>
            <p:cNvPr id="10" name="Freeform 35"/>
            <p:cNvSpPr/>
            <p:nvPr/>
          </p:nvSpPr>
          <p:spPr bwMode="auto">
            <a:xfrm>
              <a:off x="354" y="350"/>
              <a:ext cx="145" cy="188"/>
            </a:xfrm>
            <a:custGeom>
              <a:avLst/>
              <a:gdLst>
                <a:gd name="T0" fmla="*/ 145 w 145"/>
                <a:gd name="T1" fmla="*/ 188 h 188"/>
                <a:gd name="T2" fmla="*/ 0 w 145"/>
                <a:gd name="T3" fmla="*/ 188 h 188"/>
                <a:gd name="T4" fmla="*/ 0 w 145"/>
                <a:gd name="T5" fmla="*/ 138 h 188"/>
                <a:gd name="T6" fmla="*/ 10 w 145"/>
                <a:gd name="T7" fmla="*/ 138 h 188"/>
                <a:gd name="T8" fmla="*/ 10 w 145"/>
                <a:gd name="T9" fmla="*/ 50 h 188"/>
                <a:gd name="T10" fmla="*/ 0 w 145"/>
                <a:gd name="T11" fmla="*/ 50 h 188"/>
                <a:gd name="T12" fmla="*/ 0 w 145"/>
                <a:gd name="T13" fmla="*/ 0 h 188"/>
                <a:gd name="T14" fmla="*/ 79 w 145"/>
                <a:gd name="T15" fmla="*/ 0 h 188"/>
                <a:gd name="T16" fmla="*/ 79 w 145"/>
                <a:gd name="T17" fmla="*/ 50 h 188"/>
                <a:gd name="T18" fmla="*/ 66 w 145"/>
                <a:gd name="T19" fmla="*/ 50 h 188"/>
                <a:gd name="T20" fmla="*/ 66 w 145"/>
                <a:gd name="T21" fmla="*/ 138 h 188"/>
                <a:gd name="T22" fmla="*/ 89 w 145"/>
                <a:gd name="T23" fmla="*/ 138 h 188"/>
                <a:gd name="T24" fmla="*/ 89 w 145"/>
                <a:gd name="T25" fmla="*/ 118 h 188"/>
                <a:gd name="T26" fmla="*/ 145 w 145"/>
                <a:gd name="T27" fmla="*/ 118 h 188"/>
                <a:gd name="T28" fmla="*/ 145 w 145"/>
                <a:gd name="T29" fmla="*/ 188 h 1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45" h="188">
                  <a:moveTo>
                    <a:pt x="145" y="188"/>
                  </a:moveTo>
                  <a:lnTo>
                    <a:pt x="0" y="188"/>
                  </a:lnTo>
                  <a:lnTo>
                    <a:pt x="0" y="138"/>
                  </a:lnTo>
                  <a:lnTo>
                    <a:pt x="10" y="138"/>
                  </a:lnTo>
                  <a:lnTo>
                    <a:pt x="10" y="50"/>
                  </a:lnTo>
                  <a:lnTo>
                    <a:pt x="0" y="50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50"/>
                  </a:lnTo>
                  <a:lnTo>
                    <a:pt x="66" y="50"/>
                  </a:lnTo>
                  <a:lnTo>
                    <a:pt x="66" y="138"/>
                  </a:lnTo>
                  <a:lnTo>
                    <a:pt x="89" y="138"/>
                  </a:lnTo>
                  <a:lnTo>
                    <a:pt x="89" y="118"/>
                  </a:lnTo>
                  <a:lnTo>
                    <a:pt x="145" y="118"/>
                  </a:lnTo>
                  <a:lnTo>
                    <a:pt x="145" y="1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36"/>
            <p:cNvSpPr>
              <a:spLocks noEditPoints="1"/>
            </p:cNvSpPr>
            <p:nvPr/>
          </p:nvSpPr>
          <p:spPr bwMode="auto">
            <a:xfrm>
              <a:off x="511" y="350"/>
              <a:ext cx="134" cy="188"/>
            </a:xfrm>
            <a:custGeom>
              <a:avLst/>
              <a:gdLst>
                <a:gd name="T0" fmla="*/ 134 w 134"/>
                <a:gd name="T1" fmla="*/ 162 h 188"/>
                <a:gd name="T2" fmla="*/ 104 w 134"/>
                <a:gd name="T3" fmla="*/ 188 h 188"/>
                <a:gd name="T4" fmla="*/ 30 w 134"/>
                <a:gd name="T5" fmla="*/ 188 h 188"/>
                <a:gd name="T6" fmla="*/ 0 w 134"/>
                <a:gd name="T7" fmla="*/ 162 h 188"/>
                <a:gd name="T8" fmla="*/ 0 w 134"/>
                <a:gd name="T9" fmla="*/ 26 h 188"/>
                <a:gd name="T10" fmla="*/ 30 w 134"/>
                <a:gd name="T11" fmla="*/ 0 h 188"/>
                <a:gd name="T12" fmla="*/ 104 w 134"/>
                <a:gd name="T13" fmla="*/ 0 h 188"/>
                <a:gd name="T14" fmla="*/ 134 w 134"/>
                <a:gd name="T15" fmla="*/ 26 h 188"/>
                <a:gd name="T16" fmla="*/ 134 w 134"/>
                <a:gd name="T17" fmla="*/ 162 h 188"/>
                <a:gd name="T18" fmla="*/ 78 w 134"/>
                <a:gd name="T19" fmla="*/ 138 h 188"/>
                <a:gd name="T20" fmla="*/ 78 w 134"/>
                <a:gd name="T21" fmla="*/ 50 h 188"/>
                <a:gd name="T22" fmla="*/ 56 w 134"/>
                <a:gd name="T23" fmla="*/ 50 h 188"/>
                <a:gd name="T24" fmla="*/ 56 w 134"/>
                <a:gd name="T25" fmla="*/ 138 h 188"/>
                <a:gd name="T26" fmla="*/ 78 w 134"/>
                <a:gd name="T27" fmla="*/ 138 h 1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4" h="188">
                  <a:moveTo>
                    <a:pt x="134" y="162"/>
                  </a:moveTo>
                  <a:lnTo>
                    <a:pt x="104" y="188"/>
                  </a:lnTo>
                  <a:lnTo>
                    <a:pt x="30" y="188"/>
                  </a:lnTo>
                  <a:lnTo>
                    <a:pt x="0" y="162"/>
                  </a:lnTo>
                  <a:lnTo>
                    <a:pt x="0" y="26"/>
                  </a:lnTo>
                  <a:lnTo>
                    <a:pt x="30" y="0"/>
                  </a:lnTo>
                  <a:lnTo>
                    <a:pt x="104" y="0"/>
                  </a:lnTo>
                  <a:lnTo>
                    <a:pt x="134" y="26"/>
                  </a:lnTo>
                  <a:lnTo>
                    <a:pt x="134" y="162"/>
                  </a:lnTo>
                  <a:close/>
                  <a:moveTo>
                    <a:pt x="78" y="138"/>
                  </a:moveTo>
                  <a:lnTo>
                    <a:pt x="78" y="50"/>
                  </a:lnTo>
                  <a:lnTo>
                    <a:pt x="56" y="50"/>
                  </a:lnTo>
                  <a:lnTo>
                    <a:pt x="56" y="138"/>
                  </a:lnTo>
                  <a:lnTo>
                    <a:pt x="78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37"/>
            <p:cNvSpPr/>
            <p:nvPr/>
          </p:nvSpPr>
          <p:spPr bwMode="auto">
            <a:xfrm>
              <a:off x="665" y="350"/>
              <a:ext cx="134" cy="188"/>
            </a:xfrm>
            <a:custGeom>
              <a:avLst/>
              <a:gdLst>
                <a:gd name="T0" fmla="*/ 134 w 134"/>
                <a:gd name="T1" fmla="*/ 162 h 188"/>
                <a:gd name="T2" fmla="*/ 104 w 134"/>
                <a:gd name="T3" fmla="*/ 188 h 188"/>
                <a:gd name="T4" fmla="*/ 30 w 134"/>
                <a:gd name="T5" fmla="*/ 188 h 188"/>
                <a:gd name="T6" fmla="*/ 0 w 134"/>
                <a:gd name="T7" fmla="*/ 162 h 188"/>
                <a:gd name="T8" fmla="*/ 0 w 134"/>
                <a:gd name="T9" fmla="*/ 26 h 188"/>
                <a:gd name="T10" fmla="*/ 30 w 134"/>
                <a:gd name="T11" fmla="*/ 0 h 188"/>
                <a:gd name="T12" fmla="*/ 104 w 134"/>
                <a:gd name="T13" fmla="*/ 0 h 188"/>
                <a:gd name="T14" fmla="*/ 134 w 134"/>
                <a:gd name="T15" fmla="*/ 26 h 188"/>
                <a:gd name="T16" fmla="*/ 134 w 134"/>
                <a:gd name="T17" fmla="*/ 74 h 188"/>
                <a:gd name="T18" fmla="*/ 78 w 134"/>
                <a:gd name="T19" fmla="*/ 74 h 188"/>
                <a:gd name="T20" fmla="*/ 78 w 134"/>
                <a:gd name="T21" fmla="*/ 50 h 188"/>
                <a:gd name="T22" fmla="*/ 56 w 134"/>
                <a:gd name="T23" fmla="*/ 50 h 188"/>
                <a:gd name="T24" fmla="*/ 56 w 134"/>
                <a:gd name="T25" fmla="*/ 138 h 188"/>
                <a:gd name="T26" fmla="*/ 78 w 134"/>
                <a:gd name="T27" fmla="*/ 138 h 188"/>
                <a:gd name="T28" fmla="*/ 78 w 134"/>
                <a:gd name="T29" fmla="*/ 128 h 188"/>
                <a:gd name="T30" fmla="*/ 66 w 134"/>
                <a:gd name="T31" fmla="*/ 128 h 188"/>
                <a:gd name="T32" fmla="*/ 66 w 134"/>
                <a:gd name="T33" fmla="*/ 84 h 188"/>
                <a:gd name="T34" fmla="*/ 134 w 134"/>
                <a:gd name="T35" fmla="*/ 84 h 188"/>
                <a:gd name="T36" fmla="*/ 134 w 134"/>
                <a:gd name="T37" fmla="*/ 16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34" h="188">
                  <a:moveTo>
                    <a:pt x="134" y="162"/>
                  </a:moveTo>
                  <a:lnTo>
                    <a:pt x="104" y="188"/>
                  </a:lnTo>
                  <a:lnTo>
                    <a:pt x="30" y="188"/>
                  </a:lnTo>
                  <a:lnTo>
                    <a:pt x="0" y="162"/>
                  </a:lnTo>
                  <a:lnTo>
                    <a:pt x="0" y="26"/>
                  </a:lnTo>
                  <a:lnTo>
                    <a:pt x="30" y="0"/>
                  </a:lnTo>
                  <a:lnTo>
                    <a:pt x="104" y="0"/>
                  </a:lnTo>
                  <a:lnTo>
                    <a:pt x="134" y="26"/>
                  </a:lnTo>
                  <a:lnTo>
                    <a:pt x="134" y="74"/>
                  </a:lnTo>
                  <a:lnTo>
                    <a:pt x="78" y="74"/>
                  </a:lnTo>
                  <a:lnTo>
                    <a:pt x="78" y="50"/>
                  </a:lnTo>
                  <a:lnTo>
                    <a:pt x="56" y="50"/>
                  </a:lnTo>
                  <a:lnTo>
                    <a:pt x="56" y="138"/>
                  </a:lnTo>
                  <a:lnTo>
                    <a:pt x="78" y="138"/>
                  </a:lnTo>
                  <a:lnTo>
                    <a:pt x="78" y="128"/>
                  </a:lnTo>
                  <a:lnTo>
                    <a:pt x="66" y="128"/>
                  </a:lnTo>
                  <a:lnTo>
                    <a:pt x="66" y="84"/>
                  </a:lnTo>
                  <a:lnTo>
                    <a:pt x="134" y="84"/>
                  </a:lnTo>
                  <a:lnTo>
                    <a:pt x="134" y="1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38"/>
            <p:cNvSpPr>
              <a:spLocks noEditPoints="1"/>
            </p:cNvSpPr>
            <p:nvPr/>
          </p:nvSpPr>
          <p:spPr bwMode="auto">
            <a:xfrm>
              <a:off x="819" y="350"/>
              <a:ext cx="134" cy="188"/>
            </a:xfrm>
            <a:custGeom>
              <a:avLst/>
              <a:gdLst>
                <a:gd name="T0" fmla="*/ 134 w 134"/>
                <a:gd name="T1" fmla="*/ 162 h 188"/>
                <a:gd name="T2" fmla="*/ 104 w 134"/>
                <a:gd name="T3" fmla="*/ 188 h 188"/>
                <a:gd name="T4" fmla="*/ 30 w 134"/>
                <a:gd name="T5" fmla="*/ 188 h 188"/>
                <a:gd name="T6" fmla="*/ 0 w 134"/>
                <a:gd name="T7" fmla="*/ 162 h 188"/>
                <a:gd name="T8" fmla="*/ 0 w 134"/>
                <a:gd name="T9" fmla="*/ 26 h 188"/>
                <a:gd name="T10" fmla="*/ 30 w 134"/>
                <a:gd name="T11" fmla="*/ 0 h 188"/>
                <a:gd name="T12" fmla="*/ 104 w 134"/>
                <a:gd name="T13" fmla="*/ 0 h 188"/>
                <a:gd name="T14" fmla="*/ 134 w 134"/>
                <a:gd name="T15" fmla="*/ 26 h 188"/>
                <a:gd name="T16" fmla="*/ 134 w 134"/>
                <a:gd name="T17" fmla="*/ 162 h 188"/>
                <a:gd name="T18" fmla="*/ 78 w 134"/>
                <a:gd name="T19" fmla="*/ 138 h 188"/>
                <a:gd name="T20" fmla="*/ 78 w 134"/>
                <a:gd name="T21" fmla="*/ 50 h 188"/>
                <a:gd name="T22" fmla="*/ 56 w 134"/>
                <a:gd name="T23" fmla="*/ 50 h 188"/>
                <a:gd name="T24" fmla="*/ 56 w 134"/>
                <a:gd name="T25" fmla="*/ 138 h 188"/>
                <a:gd name="T26" fmla="*/ 78 w 134"/>
                <a:gd name="T27" fmla="*/ 138 h 18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4" h="188">
                  <a:moveTo>
                    <a:pt x="134" y="162"/>
                  </a:moveTo>
                  <a:lnTo>
                    <a:pt x="104" y="188"/>
                  </a:lnTo>
                  <a:lnTo>
                    <a:pt x="30" y="188"/>
                  </a:lnTo>
                  <a:lnTo>
                    <a:pt x="0" y="162"/>
                  </a:lnTo>
                  <a:lnTo>
                    <a:pt x="0" y="26"/>
                  </a:lnTo>
                  <a:lnTo>
                    <a:pt x="30" y="0"/>
                  </a:lnTo>
                  <a:lnTo>
                    <a:pt x="104" y="0"/>
                  </a:lnTo>
                  <a:lnTo>
                    <a:pt x="134" y="26"/>
                  </a:lnTo>
                  <a:lnTo>
                    <a:pt x="134" y="162"/>
                  </a:lnTo>
                  <a:close/>
                  <a:moveTo>
                    <a:pt x="78" y="138"/>
                  </a:moveTo>
                  <a:lnTo>
                    <a:pt x="78" y="50"/>
                  </a:lnTo>
                  <a:lnTo>
                    <a:pt x="56" y="50"/>
                  </a:lnTo>
                  <a:lnTo>
                    <a:pt x="56" y="138"/>
                  </a:lnTo>
                  <a:lnTo>
                    <a:pt x="78" y="1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14" name="直接连接符 13"/>
          <p:cNvCxnSpPr/>
          <p:nvPr userDrawn="1"/>
        </p:nvCxnSpPr>
        <p:spPr>
          <a:xfrm>
            <a:off x="3713144" y="402923"/>
            <a:ext cx="6799347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413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59431B-05F3-4131-A06F-6311242F6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B75CF-101C-49AC-A37E-DC038C6B1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51157A-1E14-488C-9C04-0929E25C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F9B654-CC64-4B14-94A1-B99B57F97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ED4B65-109A-4A9F-9491-FC0D311ED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19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328084-B3FF-4B28-9761-B5A4385B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30AE64-273C-4FAB-A317-A1231CD5E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FDBDB9-FDFB-47B2-8A95-233A1E876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B2771B-C8B5-445E-9485-617F59614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B39416-8FF4-4BDB-B8F1-433062E12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54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E04FDC-B0BF-49A1-AA24-532C7E80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964E98F-CB38-4746-892E-81854CB00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7D5E629-2799-49C8-BE84-2B300EEB47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DB547D-54B9-4B1A-A075-060318EF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11646A3-A1DC-44E3-8570-5DD1659AF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122698-FFFB-458D-966C-81CD8B1B5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826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DAB5F-B0D0-4374-BBBD-E1FE1C020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74DEBAA-CA37-4024-B9B6-4D5D050A98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242989-F578-4995-802F-A7FACB2E8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5667474-9F99-46D8-B35F-A6473A76D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20C70A0-F1F1-4B98-9344-F509B5EE30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717B8A2-71FB-438A-9CAC-F36EB2D1D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678A510-C754-4BC6-A604-3D98E21F0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FF4C825-521F-4E3E-A82E-53655164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21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038B0D-9699-4589-B889-DF88CAE43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7FE8A2A-61A8-4BC3-9880-E0AE04714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0FC76A2-F11C-4618-8CB0-D308296D7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C5F139-91B9-4A41-864F-BDC62F3F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882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A14C2F4-49B3-46CA-B664-2BBCFB58D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3F0336B-E9D9-44AB-A3A6-F2708596A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7B0E496-6193-45AC-A385-8D46A379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9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61D54-27A3-461C-8933-2C551A8C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2E2231-678F-4A0B-B3DB-05A6978E7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8F93C4-9E1D-4A7F-B64A-C3B2DFE1E9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4C658A-3DAA-484C-9345-93761E2F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1EB10E8-A59A-4490-BA88-A9FA66FC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1D64449-DAE3-4B4E-9C06-36D5CCB3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27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80FC7C-2BFC-4584-90E7-D8214D783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AB010B5-7984-45ED-B114-54E14B784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72063FB-4A31-440B-B232-D7812E6A2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E5350D-5B10-4353-89DF-F29B12332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991CEA-4BD7-4083-8869-873FF10B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2467D5-CE8C-4BAC-8934-604690102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367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A3ACCD7-96CF-4486-A6C5-E687BFA55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1A4FA8-96EA-4081-9CBB-19FB44C4D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78760E-C849-4072-B118-71304BA2FF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B4336-FC56-4865-ACF3-C8A150F358AF}" type="datetimeFigureOut">
              <a:rPr lang="zh-CN" altLang="en-US" smtClean="0"/>
              <a:t>2019/11/28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0771E0-7F35-4F6D-88F8-F238A0D6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EAFB39-C27E-4159-84B8-E0262DF6C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D18A3B-9F29-423C-8FCC-9F808A3C5DE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81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 b="23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64" name="矩形 7"/>
          <p:cNvSpPr>
            <a:spLocks noChangeArrowheads="1"/>
          </p:cNvSpPr>
          <p:nvPr/>
        </p:nvSpPr>
        <p:spPr bwMode="auto"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15366" name="组合 1"/>
          <p:cNvGrpSpPr/>
          <p:nvPr/>
        </p:nvGrpSpPr>
        <p:grpSpPr bwMode="auto">
          <a:xfrm>
            <a:off x="3476626" y="-125412"/>
            <a:ext cx="4772025" cy="5287963"/>
            <a:chOff x="0" y="0"/>
            <a:chExt cx="3926934" cy="4352253"/>
          </a:xfrm>
        </p:grpSpPr>
        <p:sp>
          <p:nvSpPr>
            <p:cNvPr id="15376" name="等腰三角形 25"/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7" name="等腰三角形 26"/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8" name="椭圆 28"/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9" name="椭圆 32"/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0" name="椭圆 33"/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5373" name="文本框 27"/>
          <p:cNvSpPr txBox="1">
            <a:spLocks noChangeArrowheads="1"/>
          </p:cNvSpPr>
          <p:nvPr/>
        </p:nvSpPr>
        <p:spPr bwMode="auto">
          <a:xfrm>
            <a:off x="3400426" y="1174751"/>
            <a:ext cx="4848225" cy="26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6666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2019</a:t>
            </a:r>
            <a:endParaRPr lang="zh-CN" altLang="en-US" sz="16666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374" name="文本框 34"/>
          <p:cNvSpPr txBox="1">
            <a:spLocks noChangeArrowheads="1"/>
          </p:cNvSpPr>
          <p:nvPr/>
        </p:nvSpPr>
        <p:spPr bwMode="auto">
          <a:xfrm>
            <a:off x="3401060" y="3581401"/>
            <a:ext cx="534246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操作系统课程诊改报告</a:t>
            </a:r>
          </a:p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西安高新科技职业学院</a:t>
            </a:r>
          </a:p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信息管理系</a:t>
            </a:r>
          </a:p>
        </p:txBody>
      </p:sp>
      <p:sp>
        <p:nvSpPr>
          <p:cNvPr id="15368" name="任意多边形 46"/>
          <p:cNvSpPr/>
          <p:nvPr/>
        </p:nvSpPr>
        <p:spPr bwMode="auto">
          <a:xfrm>
            <a:off x="1" y="5734050"/>
            <a:ext cx="1052513" cy="1123951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5369" name="椭圆 37"/>
          <p:cNvSpPr>
            <a:spLocks noChangeArrowheads="1"/>
          </p:cNvSpPr>
          <p:nvPr/>
        </p:nvSpPr>
        <p:spPr bwMode="auto">
          <a:xfrm>
            <a:off x="971551" y="5354639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70" name="椭圆 38"/>
          <p:cNvSpPr>
            <a:spLocks noChangeArrowheads="1"/>
          </p:cNvSpPr>
          <p:nvPr/>
        </p:nvSpPr>
        <p:spPr bwMode="auto">
          <a:xfrm>
            <a:off x="539751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71" name="任意多边形 42"/>
          <p:cNvSpPr/>
          <p:nvPr/>
        </p:nvSpPr>
        <p:spPr bwMode="auto">
          <a:xfrm>
            <a:off x="2" y="3692526"/>
            <a:ext cx="409575" cy="1047751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5372" name="椭圆 40"/>
          <p:cNvSpPr>
            <a:spLocks noChangeArrowheads="1"/>
          </p:cNvSpPr>
          <p:nvPr/>
        </p:nvSpPr>
        <p:spPr bwMode="auto">
          <a:xfrm>
            <a:off x="65089" y="4946652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435707" y="6147847"/>
            <a:ext cx="605044" cy="545516"/>
            <a:chOff x="2606293" y="4347040"/>
            <a:chExt cx="506823" cy="456958"/>
          </a:xfrm>
        </p:grpSpPr>
        <p:sp>
          <p:nvSpPr>
            <p:cNvPr id="40" name="Freeform 5"/>
            <p:cNvSpPr/>
            <p:nvPr/>
          </p:nvSpPr>
          <p:spPr bwMode="auto">
            <a:xfrm>
              <a:off x="2606293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2696575" y="4463503"/>
              <a:ext cx="326259" cy="22403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1219170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168342" y="6147847"/>
            <a:ext cx="605044" cy="545516"/>
            <a:chOff x="3462719" y="4347040"/>
            <a:chExt cx="506823" cy="456958"/>
          </a:xfrm>
        </p:grpSpPr>
        <p:sp>
          <p:nvSpPr>
            <p:cNvPr id="43" name="Freeform 5"/>
            <p:cNvSpPr/>
            <p:nvPr/>
          </p:nvSpPr>
          <p:spPr bwMode="auto">
            <a:xfrm>
              <a:off x="3462719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4" name="KSO_Shape"/>
            <p:cNvSpPr/>
            <p:nvPr/>
          </p:nvSpPr>
          <p:spPr bwMode="auto">
            <a:xfrm>
              <a:off x="3583980" y="4465657"/>
              <a:ext cx="271561" cy="23127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1219170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927899" y="6147847"/>
            <a:ext cx="605044" cy="545516"/>
            <a:chOff x="4319147" y="4347040"/>
            <a:chExt cx="506823" cy="456958"/>
          </a:xfrm>
        </p:grpSpPr>
        <p:sp>
          <p:nvSpPr>
            <p:cNvPr id="46" name="Freeform 5"/>
            <p:cNvSpPr/>
            <p:nvPr/>
          </p:nvSpPr>
          <p:spPr bwMode="auto">
            <a:xfrm>
              <a:off x="4319147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7" name="KSO_Shape"/>
            <p:cNvSpPr/>
            <p:nvPr/>
          </p:nvSpPr>
          <p:spPr bwMode="auto">
            <a:xfrm>
              <a:off x="4431543" y="4433360"/>
              <a:ext cx="282031" cy="279211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1219170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679222" y="6147847"/>
            <a:ext cx="605044" cy="545516"/>
            <a:chOff x="5175573" y="4347040"/>
            <a:chExt cx="506823" cy="456958"/>
          </a:xfrm>
        </p:grpSpPr>
        <p:sp>
          <p:nvSpPr>
            <p:cNvPr id="49" name="Freeform 5"/>
            <p:cNvSpPr/>
            <p:nvPr/>
          </p:nvSpPr>
          <p:spPr bwMode="auto">
            <a:xfrm>
              <a:off x="5175573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5291682" y="4446740"/>
              <a:ext cx="274607" cy="23341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1219170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443618" y="6147847"/>
            <a:ext cx="605044" cy="545516"/>
            <a:chOff x="6032000" y="4347040"/>
            <a:chExt cx="506823" cy="456958"/>
          </a:xfrm>
        </p:grpSpPr>
        <p:sp>
          <p:nvSpPr>
            <p:cNvPr id="52" name="Freeform 5"/>
            <p:cNvSpPr/>
            <p:nvPr/>
          </p:nvSpPr>
          <p:spPr bwMode="auto">
            <a:xfrm>
              <a:off x="6032000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6149192" y="4427684"/>
              <a:ext cx="272438" cy="261540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 defTabSz="1219170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pic>
        <p:nvPicPr>
          <p:cNvPr id="54" name="500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732110" y="-1168906"/>
            <a:ext cx="649817" cy="649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15363" grpId="0" animBg="1"/>
      <p:bldP spid="15364" grpId="0" animBg="1"/>
      <p:bldP spid="15373" grpId="0"/>
      <p:bldP spid="15374" grpId="0"/>
      <p:bldP spid="15368" grpId="0" animBg="1"/>
      <p:bldP spid="15369" grpId="0" animBg="1"/>
      <p:bldP spid="15370" grpId="0" animBg="1"/>
      <p:bldP spid="15371" grpId="0" animBg="1"/>
      <p:bldP spid="1537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-2734" t="2173" r="4297" b="-3017"/>
          <a:stretch>
            <a:fillRect/>
          </a:stretch>
        </p:blipFill>
        <p:spPr>
          <a:xfrm>
            <a:off x="-516993" y="1107774"/>
            <a:ext cx="12096000" cy="5711997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04613" y="193887"/>
            <a:ext cx="3168227" cy="480060"/>
          </a:xfrm>
          <a:prstGeom prst="roundRect">
            <a:avLst/>
          </a:prstGeom>
          <a:solidFill>
            <a:srgbClr val="45BBCE"/>
          </a:solidFill>
          <a:ln>
            <a:solidFill>
              <a:srgbClr val="45B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总体设计</a:t>
            </a:r>
            <a:r>
              <a:rPr lang="en-US" altLang="zh-CN" sz="2400"/>
              <a:t>--</a:t>
            </a:r>
            <a:r>
              <a:rPr lang="zh-CN" altLang="en-US" sz="2400"/>
              <a:t>目标链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04613" y="193887"/>
            <a:ext cx="3168227" cy="480060"/>
          </a:xfrm>
          <a:prstGeom prst="roundRect">
            <a:avLst/>
          </a:prstGeom>
          <a:solidFill>
            <a:srgbClr val="45BBCE"/>
          </a:solidFill>
          <a:ln>
            <a:solidFill>
              <a:srgbClr val="45B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总体设计</a:t>
            </a:r>
            <a:r>
              <a:rPr lang="en-US" altLang="zh-CN" sz="2400"/>
              <a:t>--</a:t>
            </a:r>
            <a:r>
              <a:rPr lang="zh-CN" altLang="en-US" sz="2400"/>
              <a:t>标准链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339987" y="943174"/>
          <a:ext cx="11721253" cy="539580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87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3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5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9507">
                <a:tc gridSpan="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CN" sz="1600" kern="100" dirty="0">
                          <a:effectLst/>
                        </a:rPr>
                        <a:t>要素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建设标准及质量控制要素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831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1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总体设计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课程标准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在计算机类专业人才培养方案的基础上，每两年对课程标准进行</a:t>
                      </a:r>
                      <a:r>
                        <a:rPr lang="en-US" sz="1600" kern="100">
                          <a:effectLst/>
                        </a:rPr>
                        <a:t>1</a:t>
                      </a:r>
                      <a:r>
                        <a:rPr lang="zh-CN" sz="1600" kern="100">
                          <a:effectLst/>
                        </a:rPr>
                        <a:t>次修订，使课程标准与职业标准对接。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935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内容设计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根据企业需求适时调整更新课程内容，课程项目和任务单元的设计涵盖课程全部知识点和技能点。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091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2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教学团队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团队构成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校共同组建老中青相结合的教学团队，企业兼职教师参与课程建设，双师素质结构比例</a:t>
                      </a:r>
                      <a:r>
                        <a:rPr lang="en-US" sz="1600" kern="100" dirty="0">
                          <a:effectLst/>
                        </a:rPr>
                        <a:t>&gt;50%</a:t>
                      </a:r>
                      <a:r>
                        <a:rPr lang="zh-CN" sz="1600" kern="100" dirty="0">
                          <a:effectLst/>
                        </a:rPr>
                        <a:t>；中、高级职称达</a:t>
                      </a:r>
                      <a:r>
                        <a:rPr lang="en-US" sz="1600" kern="100" dirty="0">
                          <a:effectLst/>
                        </a:rPr>
                        <a:t>&gt;80%</a:t>
                      </a:r>
                      <a:r>
                        <a:rPr lang="zh-CN" sz="1600" kern="100" dirty="0">
                          <a:effectLst/>
                        </a:rPr>
                        <a:t>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056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师资提升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教师每年进行各类学习培训、研讨会交流不少于</a:t>
                      </a:r>
                      <a:r>
                        <a:rPr lang="en-US" sz="1600" kern="100" dirty="0">
                          <a:effectLst/>
                        </a:rPr>
                        <a:t>60</a:t>
                      </a:r>
                      <a:r>
                        <a:rPr lang="zh-CN" sz="1600" kern="100" dirty="0">
                          <a:effectLst/>
                        </a:rPr>
                        <a:t>学时；报名参加专业技术考试每年不低于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CN" sz="1600" kern="100" dirty="0">
                          <a:effectLst/>
                        </a:rPr>
                        <a:t>人；参加教学创新竞赛，交流和展示教学成果，每赛次不低于</a:t>
                      </a:r>
                      <a:r>
                        <a:rPr lang="en-US" sz="1600" kern="100" dirty="0">
                          <a:effectLst/>
                        </a:rPr>
                        <a:t>2</a:t>
                      </a:r>
                      <a:r>
                        <a:rPr lang="zh-CN" sz="1600" kern="100" dirty="0">
                          <a:effectLst/>
                        </a:rPr>
                        <a:t>人；指导各类专业技能大赛，每赛次不低于</a:t>
                      </a:r>
                      <a:r>
                        <a:rPr lang="en-US" sz="1600" kern="100" dirty="0">
                          <a:effectLst/>
                        </a:rPr>
                        <a:t>2</a:t>
                      </a:r>
                      <a:r>
                        <a:rPr lang="zh-CN" sz="1600" kern="100" dirty="0">
                          <a:effectLst/>
                        </a:rPr>
                        <a:t>人。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16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3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课程资源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数字资源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建成教学资源库，包括课件资源、实训指导书、视频资源、测试题库等，原创性资源比例</a:t>
                      </a:r>
                      <a:r>
                        <a:rPr lang="en-US" sz="1600" kern="100" dirty="0">
                          <a:effectLst/>
                        </a:rPr>
                        <a:t>&gt;60%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387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教材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教学团队成员和校企合作人员编写理论教材和配套实训指导册</a:t>
                      </a:r>
                      <a:r>
                        <a:rPr lang="en-US" sz="1600" kern="100" dirty="0">
                          <a:effectLst/>
                        </a:rPr>
                        <a:t>1</a:t>
                      </a:r>
                      <a:r>
                        <a:rPr lang="zh-CN" sz="1600" kern="100" dirty="0">
                          <a:effectLst/>
                        </a:rPr>
                        <a:t>套。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504613" y="193887"/>
            <a:ext cx="3168227" cy="480060"/>
          </a:xfrm>
          <a:prstGeom prst="roundRect">
            <a:avLst/>
          </a:prstGeom>
          <a:solidFill>
            <a:srgbClr val="45BBCE"/>
          </a:solidFill>
          <a:ln>
            <a:solidFill>
              <a:srgbClr val="45B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总体设计</a:t>
            </a:r>
            <a:r>
              <a:rPr lang="en-US" altLang="zh-CN" sz="2400"/>
              <a:t>--</a:t>
            </a:r>
            <a:r>
              <a:rPr lang="zh-CN" altLang="en-US" sz="2400"/>
              <a:t>标准链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88771" y="1173202"/>
          <a:ext cx="10216727" cy="4545753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425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6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628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6853">
                <a:tc gridSpan="3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</a:t>
                      </a:r>
                      <a:r>
                        <a:rPr lang="en-US" sz="1600" kern="100" dirty="0">
                          <a:effectLst/>
                        </a:rPr>
                        <a:t>/</a:t>
                      </a:r>
                      <a:r>
                        <a:rPr lang="zh-CN" sz="1600" kern="100" dirty="0">
                          <a:effectLst/>
                        </a:rPr>
                        <a:t>要素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建设标准及质量控制要素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9047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4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实训条件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校内实训基地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建设与课程标准对应的专业实训室</a:t>
                      </a:r>
                      <a:r>
                        <a:rPr lang="en-US" sz="1600" kern="100">
                          <a:effectLst/>
                        </a:rPr>
                        <a:t>1</a:t>
                      </a:r>
                      <a:r>
                        <a:rPr lang="zh-CN" sz="1600" kern="100">
                          <a:effectLst/>
                        </a:rPr>
                        <a:t>个，满足计算机类专业学生“理论</a:t>
                      </a:r>
                      <a:r>
                        <a:rPr lang="en-US" sz="1600" kern="100">
                          <a:effectLst/>
                        </a:rPr>
                        <a:t>-</a:t>
                      </a:r>
                      <a:r>
                        <a:rPr lang="zh-CN" sz="1600" kern="100">
                          <a:effectLst/>
                        </a:rPr>
                        <a:t>实践”一体化教学需求。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650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校外实训基地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加强校企合作，共建实习基地</a:t>
                      </a:r>
                      <a:r>
                        <a:rPr lang="en-US" sz="1600" kern="100">
                          <a:effectLst/>
                        </a:rPr>
                        <a:t>2</a:t>
                      </a:r>
                      <a:r>
                        <a:rPr lang="zh-CN" sz="1600" kern="100">
                          <a:effectLst/>
                        </a:rPr>
                        <a:t>个，满足教师调研及学生跟岗实习的需求。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9047"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5</a:t>
                      </a:r>
                    </a:p>
                  </a:txBody>
                  <a:tcPr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教学方法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教学方法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课下：采用组群讨论、点对点辅导或远程辅导等；</a:t>
                      </a:r>
                    </a:p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课上：采用现场教学、实际练习法、小组讨论合作法等。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5253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教学手段</a:t>
                      </a: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利用多媒体动画课件、实际演示、微视频等手段分析讲解重难点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9047"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6</a:t>
                      </a:r>
                    </a:p>
                  </a:txBody>
                  <a:tcPr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考核及评价</a:t>
                      </a:r>
                    </a:p>
                  </a:txBody>
                  <a:tcPr marT="0" marB="0" anchor="ctr"/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对课程的学习时长、学习讨论、课堂综合表现、实验实训以及理论测试进行综合评价。</a:t>
                      </a:r>
                    </a:p>
                  </a:txBody>
                  <a:tcPr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96994" y="217594"/>
            <a:ext cx="2989580" cy="461665"/>
          </a:xfrm>
          <a:prstGeom prst="rect">
            <a:avLst/>
          </a:prstGeom>
          <a:solidFill>
            <a:srgbClr val="45BBCE"/>
          </a:solidFill>
        </p:spPr>
        <p:txBody>
          <a:bodyPr wrap="square" rtlCol="0">
            <a:spAutoFit/>
          </a:bodyPr>
          <a:lstStyle/>
          <a:p>
            <a:r>
              <a:rPr lang="zh-CN" altLang="en-US" sz="2400"/>
              <a:t>总体质量改进循环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333" y="708660"/>
            <a:ext cx="7518400" cy="60536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4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3317" name="文本框 12"/>
          <p:cNvSpPr txBox="1">
            <a:spLocks noChangeArrowheads="1"/>
          </p:cNvSpPr>
          <p:nvPr/>
        </p:nvSpPr>
        <p:spPr bwMode="auto">
          <a:xfrm>
            <a:off x="2863851" y="3632202"/>
            <a:ext cx="59324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自我诊改</a:t>
            </a:r>
          </a:p>
        </p:txBody>
      </p:sp>
      <p:grpSp>
        <p:nvGrpSpPr>
          <p:cNvPr id="13318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13321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2" name="图片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1" y="1571625"/>
            <a:ext cx="2511425" cy="5385963"/>
            <a:chOff x="0" y="1178719"/>
            <a:chExt cx="1883569" cy="4039472"/>
          </a:xfrm>
        </p:grpSpPr>
        <p:sp>
          <p:nvSpPr>
            <p:cNvPr id="13316" name="文本框 8"/>
            <p:cNvSpPr txBox="1">
              <a:spLocks noChangeArrowheads="1"/>
            </p:cNvSpPr>
            <p:nvPr/>
          </p:nvSpPr>
          <p:spPr bwMode="auto">
            <a:xfrm>
              <a:off x="0" y="1178719"/>
              <a:ext cx="1121569" cy="40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4399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34399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320" name="文本框 18"/>
            <p:cNvSpPr/>
            <p:nvPr/>
          </p:nvSpPr>
          <p:spPr bwMode="auto">
            <a:xfrm>
              <a:off x="321469" y="3674269"/>
              <a:ext cx="1562100" cy="732235"/>
            </a:xfrm>
            <a:custGeom>
              <a:avLst/>
              <a:gdLst>
                <a:gd name="T0" fmla="*/ 1378119 w 2083287"/>
                <a:gd name="T1" fmla="*/ 0 h 976698"/>
                <a:gd name="T2" fmla="*/ 2082800 w 2083287"/>
                <a:gd name="T3" fmla="*/ 0 h 976698"/>
                <a:gd name="T4" fmla="*/ 2063624 w 2083287"/>
                <a:gd name="T5" fmla="*/ 198369 h 976698"/>
                <a:gd name="T6" fmla="*/ 1740485 w 2083287"/>
                <a:gd name="T7" fmla="*/ 711708 h 976698"/>
                <a:gd name="T8" fmla="*/ 821688 w 2083287"/>
                <a:gd name="T9" fmla="*/ 976313 h 976698"/>
                <a:gd name="T10" fmla="*/ 0 w 2083287"/>
                <a:gd name="T11" fmla="*/ 807734 h 976698"/>
                <a:gd name="T12" fmla="*/ 0 w 2083287"/>
                <a:gd name="T13" fmla="*/ 199569 h 976698"/>
                <a:gd name="T14" fmla="*/ 772600 w 2083287"/>
                <a:gd name="T15" fmla="*/ 447104 h 976698"/>
                <a:gd name="T16" fmla="*/ 1216526 w 2083287"/>
                <a:gd name="T17" fmla="*/ 323336 h 976698"/>
                <a:gd name="T18" fmla="*/ 1370592 w 2083287"/>
                <a:gd name="T19" fmla="*/ 78870 h 976698"/>
                <a:gd name="T20" fmla="*/ 1378119 w 2083287"/>
                <a:gd name="T21" fmla="*/ 0 h 9766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83287" h="976698">
                  <a:moveTo>
                    <a:pt x="1378441" y="0"/>
                  </a:moveTo>
                  <a:lnTo>
                    <a:pt x="2083287" y="0"/>
                  </a:lnTo>
                  <a:lnTo>
                    <a:pt x="2064107" y="198447"/>
                  </a:lnTo>
                  <a:cubicBezTo>
                    <a:pt x="2021012" y="408454"/>
                    <a:pt x="1913273" y="579634"/>
                    <a:pt x="1740892" y="711989"/>
                  </a:cubicBezTo>
                  <a:cubicBezTo>
                    <a:pt x="1511050" y="888462"/>
                    <a:pt x="1204713" y="976698"/>
                    <a:pt x="821880" y="976698"/>
                  </a:cubicBezTo>
                  <a:cubicBezTo>
                    <a:pt x="481743" y="976698"/>
                    <a:pt x="207783" y="920483"/>
                    <a:pt x="0" y="808053"/>
                  </a:cubicBezTo>
                  <a:lnTo>
                    <a:pt x="0" y="199648"/>
                  </a:lnTo>
                  <a:cubicBezTo>
                    <a:pt x="220592" y="364736"/>
                    <a:pt x="478185" y="447280"/>
                    <a:pt x="772781" y="447280"/>
                  </a:cubicBezTo>
                  <a:cubicBezTo>
                    <a:pt x="959216" y="447280"/>
                    <a:pt x="1107226" y="406008"/>
                    <a:pt x="1216810" y="323464"/>
                  </a:cubicBezTo>
                  <a:cubicBezTo>
                    <a:pt x="1298998" y="261556"/>
                    <a:pt x="1350365" y="180035"/>
                    <a:pt x="1370912" y="78901"/>
                  </a:cubicBezTo>
                  <a:lnTo>
                    <a:pt x="13784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ldLvl="0" animBg="1"/>
      <p:bldP spid="133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607" y="164254"/>
            <a:ext cx="36940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自我诊断与查找不足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" name="八角星 1"/>
          <p:cNvSpPr/>
          <p:nvPr/>
        </p:nvSpPr>
        <p:spPr>
          <a:xfrm>
            <a:off x="4254812" y="1905405"/>
            <a:ext cx="4507813" cy="3965088"/>
          </a:xfrm>
          <a:custGeom>
            <a:avLst/>
            <a:gdLst>
              <a:gd name="connsiteX0" fmla="*/ 0 w 5256584"/>
              <a:gd name="connsiteY0" fmla="*/ 2340260 h 4680520"/>
              <a:gd name="connsiteX1" fmla="*/ 1137749 w 5256584"/>
              <a:gd name="connsiteY1" fmla="*/ 1790523 h 4680520"/>
              <a:gd name="connsiteX2" fmla="*/ 769809 w 5256584"/>
              <a:gd name="connsiteY2" fmla="*/ 685446 h 4680520"/>
              <a:gd name="connsiteX3" fmla="*/ 2010895 w 5256584"/>
              <a:gd name="connsiteY3" fmla="*/ 1013065 h 4680520"/>
              <a:gd name="connsiteX4" fmla="*/ 2628292 w 5256584"/>
              <a:gd name="connsiteY4" fmla="*/ 0 h 4680520"/>
              <a:gd name="connsiteX5" fmla="*/ 3245689 w 5256584"/>
              <a:gd name="connsiteY5" fmla="*/ 1013065 h 4680520"/>
              <a:gd name="connsiteX6" fmla="*/ 4486775 w 5256584"/>
              <a:gd name="connsiteY6" fmla="*/ 685446 h 4680520"/>
              <a:gd name="connsiteX7" fmla="*/ 4118835 w 5256584"/>
              <a:gd name="connsiteY7" fmla="*/ 1790523 h 4680520"/>
              <a:gd name="connsiteX8" fmla="*/ 5256584 w 5256584"/>
              <a:gd name="connsiteY8" fmla="*/ 2340260 h 4680520"/>
              <a:gd name="connsiteX9" fmla="*/ 4118835 w 5256584"/>
              <a:gd name="connsiteY9" fmla="*/ 2889997 h 4680520"/>
              <a:gd name="connsiteX10" fmla="*/ 4486775 w 5256584"/>
              <a:gd name="connsiteY10" fmla="*/ 3995074 h 4680520"/>
              <a:gd name="connsiteX11" fmla="*/ 3245689 w 5256584"/>
              <a:gd name="connsiteY11" fmla="*/ 3667455 h 4680520"/>
              <a:gd name="connsiteX12" fmla="*/ 2628292 w 5256584"/>
              <a:gd name="connsiteY12" fmla="*/ 4680520 h 4680520"/>
              <a:gd name="connsiteX13" fmla="*/ 2010895 w 5256584"/>
              <a:gd name="connsiteY13" fmla="*/ 3667455 h 4680520"/>
              <a:gd name="connsiteX14" fmla="*/ 769809 w 5256584"/>
              <a:gd name="connsiteY14" fmla="*/ 3995074 h 4680520"/>
              <a:gd name="connsiteX15" fmla="*/ 1137749 w 5256584"/>
              <a:gd name="connsiteY15" fmla="*/ 2889997 h 4680520"/>
              <a:gd name="connsiteX16" fmla="*/ 0 w 5256584"/>
              <a:gd name="connsiteY16" fmla="*/ 2340260 h 4680520"/>
              <a:gd name="connsiteX0-1" fmla="*/ 0 w 5256584"/>
              <a:gd name="connsiteY0-2" fmla="*/ 2340260 h 4680520"/>
              <a:gd name="connsiteX1-3" fmla="*/ 1137749 w 5256584"/>
              <a:gd name="connsiteY1-4" fmla="*/ 1790523 h 4680520"/>
              <a:gd name="connsiteX2-5" fmla="*/ 769809 w 5256584"/>
              <a:gd name="connsiteY2-6" fmla="*/ 685446 h 4680520"/>
              <a:gd name="connsiteX3-7" fmla="*/ 2010895 w 5256584"/>
              <a:gd name="connsiteY3-8" fmla="*/ 1013065 h 4680520"/>
              <a:gd name="connsiteX4-9" fmla="*/ 2628292 w 5256584"/>
              <a:gd name="connsiteY4-10" fmla="*/ 0 h 4680520"/>
              <a:gd name="connsiteX5-11" fmla="*/ 3245689 w 5256584"/>
              <a:gd name="connsiteY5-12" fmla="*/ 1013065 h 4680520"/>
              <a:gd name="connsiteX6-13" fmla="*/ 4486775 w 5256584"/>
              <a:gd name="connsiteY6-14" fmla="*/ 685446 h 4680520"/>
              <a:gd name="connsiteX7-15" fmla="*/ 4118835 w 5256584"/>
              <a:gd name="connsiteY7-16" fmla="*/ 1790523 h 4680520"/>
              <a:gd name="connsiteX8-17" fmla="*/ 5256584 w 5256584"/>
              <a:gd name="connsiteY8-18" fmla="*/ 2340260 h 4680520"/>
              <a:gd name="connsiteX9-19" fmla="*/ 4118835 w 5256584"/>
              <a:gd name="connsiteY9-20" fmla="*/ 2889997 h 4680520"/>
              <a:gd name="connsiteX10-21" fmla="*/ 4486775 w 5256584"/>
              <a:gd name="connsiteY10-22" fmla="*/ 3995074 h 4680520"/>
              <a:gd name="connsiteX11-23" fmla="*/ 3245689 w 5256584"/>
              <a:gd name="connsiteY11-24" fmla="*/ 3667455 h 4680520"/>
              <a:gd name="connsiteX12-25" fmla="*/ 2628292 w 5256584"/>
              <a:gd name="connsiteY12-26" fmla="*/ 4680520 h 4680520"/>
              <a:gd name="connsiteX13-27" fmla="*/ 2010895 w 5256584"/>
              <a:gd name="connsiteY13-28" fmla="*/ 3667455 h 4680520"/>
              <a:gd name="connsiteX14-29" fmla="*/ 769809 w 5256584"/>
              <a:gd name="connsiteY14-30" fmla="*/ 3995074 h 4680520"/>
              <a:gd name="connsiteX15-31" fmla="*/ 1137749 w 5256584"/>
              <a:gd name="connsiteY15-32" fmla="*/ 2889997 h 4680520"/>
              <a:gd name="connsiteX16-33" fmla="*/ 0 w 5256584"/>
              <a:gd name="connsiteY16-34" fmla="*/ 2340260 h 4680520"/>
              <a:gd name="connsiteX0-35" fmla="*/ 0 w 5256584"/>
              <a:gd name="connsiteY0-36" fmla="*/ 2340260 h 4680520"/>
              <a:gd name="connsiteX1-37" fmla="*/ 1137749 w 5256584"/>
              <a:gd name="connsiteY1-38" fmla="*/ 1790523 h 4680520"/>
              <a:gd name="connsiteX2-39" fmla="*/ 769809 w 5256584"/>
              <a:gd name="connsiteY2-40" fmla="*/ 685446 h 4680520"/>
              <a:gd name="connsiteX3-41" fmla="*/ 2010895 w 5256584"/>
              <a:gd name="connsiteY3-42" fmla="*/ 1013065 h 4680520"/>
              <a:gd name="connsiteX4-43" fmla="*/ 2628292 w 5256584"/>
              <a:gd name="connsiteY4-44" fmla="*/ 0 h 4680520"/>
              <a:gd name="connsiteX5-45" fmla="*/ 3245689 w 5256584"/>
              <a:gd name="connsiteY5-46" fmla="*/ 1013065 h 4680520"/>
              <a:gd name="connsiteX6-47" fmla="*/ 4486775 w 5256584"/>
              <a:gd name="connsiteY6-48" fmla="*/ 685446 h 4680520"/>
              <a:gd name="connsiteX7-49" fmla="*/ 4118835 w 5256584"/>
              <a:gd name="connsiteY7-50" fmla="*/ 1790523 h 4680520"/>
              <a:gd name="connsiteX8-51" fmla="*/ 5256584 w 5256584"/>
              <a:gd name="connsiteY8-52" fmla="*/ 2340260 h 4680520"/>
              <a:gd name="connsiteX9-53" fmla="*/ 4118835 w 5256584"/>
              <a:gd name="connsiteY9-54" fmla="*/ 2889997 h 4680520"/>
              <a:gd name="connsiteX10-55" fmla="*/ 4486775 w 5256584"/>
              <a:gd name="connsiteY10-56" fmla="*/ 3995074 h 4680520"/>
              <a:gd name="connsiteX11-57" fmla="*/ 3245689 w 5256584"/>
              <a:gd name="connsiteY11-58" fmla="*/ 3667455 h 4680520"/>
              <a:gd name="connsiteX12-59" fmla="*/ 2628292 w 5256584"/>
              <a:gd name="connsiteY12-60" fmla="*/ 4680520 h 4680520"/>
              <a:gd name="connsiteX13-61" fmla="*/ 2010895 w 5256584"/>
              <a:gd name="connsiteY13-62" fmla="*/ 3667455 h 4680520"/>
              <a:gd name="connsiteX14-63" fmla="*/ 769809 w 5256584"/>
              <a:gd name="connsiteY14-64" fmla="*/ 3995074 h 4680520"/>
              <a:gd name="connsiteX15-65" fmla="*/ 1137749 w 5256584"/>
              <a:gd name="connsiteY15-66" fmla="*/ 2889997 h 4680520"/>
              <a:gd name="connsiteX16-67" fmla="*/ 0 w 5256584"/>
              <a:gd name="connsiteY16-68" fmla="*/ 2340260 h 4680520"/>
              <a:gd name="connsiteX0-69" fmla="*/ 0 w 5321972"/>
              <a:gd name="connsiteY0-70" fmla="*/ 2340260 h 4680520"/>
              <a:gd name="connsiteX1-71" fmla="*/ 1137749 w 5321972"/>
              <a:gd name="connsiteY1-72" fmla="*/ 1790523 h 4680520"/>
              <a:gd name="connsiteX2-73" fmla="*/ 769809 w 5321972"/>
              <a:gd name="connsiteY2-74" fmla="*/ 685446 h 4680520"/>
              <a:gd name="connsiteX3-75" fmla="*/ 2010895 w 5321972"/>
              <a:gd name="connsiteY3-76" fmla="*/ 1013065 h 4680520"/>
              <a:gd name="connsiteX4-77" fmla="*/ 2628292 w 5321972"/>
              <a:gd name="connsiteY4-78" fmla="*/ 0 h 4680520"/>
              <a:gd name="connsiteX5-79" fmla="*/ 3245689 w 5321972"/>
              <a:gd name="connsiteY5-80" fmla="*/ 1013065 h 4680520"/>
              <a:gd name="connsiteX6-81" fmla="*/ 4486775 w 5321972"/>
              <a:gd name="connsiteY6-82" fmla="*/ 685446 h 4680520"/>
              <a:gd name="connsiteX7-83" fmla="*/ 4118835 w 5321972"/>
              <a:gd name="connsiteY7-84" fmla="*/ 1790523 h 4680520"/>
              <a:gd name="connsiteX8-85" fmla="*/ 5256584 w 5321972"/>
              <a:gd name="connsiteY8-86" fmla="*/ 2340260 h 4680520"/>
              <a:gd name="connsiteX9-87" fmla="*/ 4118835 w 5321972"/>
              <a:gd name="connsiteY9-88" fmla="*/ 2889997 h 4680520"/>
              <a:gd name="connsiteX10-89" fmla="*/ 4486775 w 5321972"/>
              <a:gd name="connsiteY10-90" fmla="*/ 3995074 h 4680520"/>
              <a:gd name="connsiteX11-91" fmla="*/ 3245689 w 5321972"/>
              <a:gd name="connsiteY11-92" fmla="*/ 3667455 h 4680520"/>
              <a:gd name="connsiteX12-93" fmla="*/ 2628292 w 5321972"/>
              <a:gd name="connsiteY12-94" fmla="*/ 4680520 h 4680520"/>
              <a:gd name="connsiteX13-95" fmla="*/ 2010895 w 5321972"/>
              <a:gd name="connsiteY13-96" fmla="*/ 3667455 h 4680520"/>
              <a:gd name="connsiteX14-97" fmla="*/ 769809 w 5321972"/>
              <a:gd name="connsiteY14-98" fmla="*/ 3995074 h 4680520"/>
              <a:gd name="connsiteX15-99" fmla="*/ 1137749 w 5321972"/>
              <a:gd name="connsiteY15-100" fmla="*/ 2889997 h 4680520"/>
              <a:gd name="connsiteX16-101" fmla="*/ 0 w 5321972"/>
              <a:gd name="connsiteY16-102" fmla="*/ 2340260 h 4680520"/>
              <a:gd name="connsiteX0-103" fmla="*/ 0 w 5321972"/>
              <a:gd name="connsiteY0-104" fmla="*/ 2340260 h 4680520"/>
              <a:gd name="connsiteX1-105" fmla="*/ 1137749 w 5321972"/>
              <a:gd name="connsiteY1-106" fmla="*/ 1790523 h 4680520"/>
              <a:gd name="connsiteX2-107" fmla="*/ 769809 w 5321972"/>
              <a:gd name="connsiteY2-108" fmla="*/ 685446 h 4680520"/>
              <a:gd name="connsiteX3-109" fmla="*/ 2010895 w 5321972"/>
              <a:gd name="connsiteY3-110" fmla="*/ 1013065 h 4680520"/>
              <a:gd name="connsiteX4-111" fmla="*/ 2628292 w 5321972"/>
              <a:gd name="connsiteY4-112" fmla="*/ 0 h 4680520"/>
              <a:gd name="connsiteX5-113" fmla="*/ 3245689 w 5321972"/>
              <a:gd name="connsiteY5-114" fmla="*/ 1013065 h 4680520"/>
              <a:gd name="connsiteX6-115" fmla="*/ 4486775 w 5321972"/>
              <a:gd name="connsiteY6-116" fmla="*/ 685446 h 4680520"/>
              <a:gd name="connsiteX7-117" fmla="*/ 4118835 w 5321972"/>
              <a:gd name="connsiteY7-118" fmla="*/ 1790523 h 4680520"/>
              <a:gd name="connsiteX8-119" fmla="*/ 5256584 w 5321972"/>
              <a:gd name="connsiteY8-120" fmla="*/ 2340260 h 4680520"/>
              <a:gd name="connsiteX9-121" fmla="*/ 4118835 w 5321972"/>
              <a:gd name="connsiteY9-122" fmla="*/ 2889997 h 4680520"/>
              <a:gd name="connsiteX10-123" fmla="*/ 4486775 w 5321972"/>
              <a:gd name="connsiteY10-124" fmla="*/ 3995074 h 4680520"/>
              <a:gd name="connsiteX11-125" fmla="*/ 3245689 w 5321972"/>
              <a:gd name="connsiteY11-126" fmla="*/ 3667455 h 4680520"/>
              <a:gd name="connsiteX12-127" fmla="*/ 2628292 w 5321972"/>
              <a:gd name="connsiteY12-128" fmla="*/ 4680520 h 4680520"/>
              <a:gd name="connsiteX13-129" fmla="*/ 2010895 w 5321972"/>
              <a:gd name="connsiteY13-130" fmla="*/ 3667455 h 4680520"/>
              <a:gd name="connsiteX14-131" fmla="*/ 769809 w 5321972"/>
              <a:gd name="connsiteY14-132" fmla="*/ 3995074 h 4680520"/>
              <a:gd name="connsiteX15-133" fmla="*/ 1137749 w 5321972"/>
              <a:gd name="connsiteY15-134" fmla="*/ 2889997 h 4680520"/>
              <a:gd name="connsiteX16-135" fmla="*/ 0 w 5321972"/>
              <a:gd name="connsiteY16-136" fmla="*/ 2340260 h 4680520"/>
              <a:gd name="connsiteX0-137" fmla="*/ 0 w 5321972"/>
              <a:gd name="connsiteY0-138" fmla="*/ 2340260 h 4738742"/>
              <a:gd name="connsiteX1-139" fmla="*/ 1137749 w 5321972"/>
              <a:gd name="connsiteY1-140" fmla="*/ 1790523 h 4738742"/>
              <a:gd name="connsiteX2-141" fmla="*/ 769809 w 5321972"/>
              <a:gd name="connsiteY2-142" fmla="*/ 685446 h 4738742"/>
              <a:gd name="connsiteX3-143" fmla="*/ 2010895 w 5321972"/>
              <a:gd name="connsiteY3-144" fmla="*/ 1013065 h 4738742"/>
              <a:gd name="connsiteX4-145" fmla="*/ 2628292 w 5321972"/>
              <a:gd name="connsiteY4-146" fmla="*/ 0 h 4738742"/>
              <a:gd name="connsiteX5-147" fmla="*/ 3245689 w 5321972"/>
              <a:gd name="connsiteY5-148" fmla="*/ 1013065 h 4738742"/>
              <a:gd name="connsiteX6-149" fmla="*/ 4486775 w 5321972"/>
              <a:gd name="connsiteY6-150" fmla="*/ 685446 h 4738742"/>
              <a:gd name="connsiteX7-151" fmla="*/ 4118835 w 5321972"/>
              <a:gd name="connsiteY7-152" fmla="*/ 1790523 h 4738742"/>
              <a:gd name="connsiteX8-153" fmla="*/ 5256584 w 5321972"/>
              <a:gd name="connsiteY8-154" fmla="*/ 2340260 h 4738742"/>
              <a:gd name="connsiteX9-155" fmla="*/ 4118835 w 5321972"/>
              <a:gd name="connsiteY9-156" fmla="*/ 2889997 h 4738742"/>
              <a:gd name="connsiteX10-157" fmla="*/ 4486775 w 5321972"/>
              <a:gd name="connsiteY10-158" fmla="*/ 3995074 h 4738742"/>
              <a:gd name="connsiteX11-159" fmla="*/ 3245689 w 5321972"/>
              <a:gd name="connsiteY11-160" fmla="*/ 3667455 h 4738742"/>
              <a:gd name="connsiteX12-161" fmla="*/ 2628292 w 5321972"/>
              <a:gd name="connsiteY12-162" fmla="*/ 4680520 h 4738742"/>
              <a:gd name="connsiteX13-163" fmla="*/ 2010895 w 5321972"/>
              <a:gd name="connsiteY13-164" fmla="*/ 3667455 h 4738742"/>
              <a:gd name="connsiteX14-165" fmla="*/ 769809 w 5321972"/>
              <a:gd name="connsiteY14-166" fmla="*/ 3995074 h 4738742"/>
              <a:gd name="connsiteX15-167" fmla="*/ 1137749 w 5321972"/>
              <a:gd name="connsiteY15-168" fmla="*/ 2889997 h 4738742"/>
              <a:gd name="connsiteX16-169" fmla="*/ 0 w 5321972"/>
              <a:gd name="connsiteY16-170" fmla="*/ 2340260 h 4738742"/>
              <a:gd name="connsiteX0-171" fmla="*/ 0 w 5321972"/>
              <a:gd name="connsiteY0-172" fmla="*/ 2340260 h 4738742"/>
              <a:gd name="connsiteX1-173" fmla="*/ 1137749 w 5321972"/>
              <a:gd name="connsiteY1-174" fmla="*/ 1790523 h 4738742"/>
              <a:gd name="connsiteX2-175" fmla="*/ 769809 w 5321972"/>
              <a:gd name="connsiteY2-176" fmla="*/ 685446 h 4738742"/>
              <a:gd name="connsiteX3-177" fmla="*/ 2010895 w 5321972"/>
              <a:gd name="connsiteY3-178" fmla="*/ 1013065 h 4738742"/>
              <a:gd name="connsiteX4-179" fmla="*/ 2628292 w 5321972"/>
              <a:gd name="connsiteY4-180" fmla="*/ 0 h 4738742"/>
              <a:gd name="connsiteX5-181" fmla="*/ 3245689 w 5321972"/>
              <a:gd name="connsiteY5-182" fmla="*/ 1013065 h 4738742"/>
              <a:gd name="connsiteX6-183" fmla="*/ 4486775 w 5321972"/>
              <a:gd name="connsiteY6-184" fmla="*/ 685446 h 4738742"/>
              <a:gd name="connsiteX7-185" fmla="*/ 4118835 w 5321972"/>
              <a:gd name="connsiteY7-186" fmla="*/ 1790523 h 4738742"/>
              <a:gd name="connsiteX8-187" fmla="*/ 5256584 w 5321972"/>
              <a:gd name="connsiteY8-188" fmla="*/ 2340260 h 4738742"/>
              <a:gd name="connsiteX9-189" fmla="*/ 4118835 w 5321972"/>
              <a:gd name="connsiteY9-190" fmla="*/ 2889997 h 4738742"/>
              <a:gd name="connsiteX10-191" fmla="*/ 4486775 w 5321972"/>
              <a:gd name="connsiteY10-192" fmla="*/ 3995074 h 4738742"/>
              <a:gd name="connsiteX11-193" fmla="*/ 3245689 w 5321972"/>
              <a:gd name="connsiteY11-194" fmla="*/ 3667455 h 4738742"/>
              <a:gd name="connsiteX12-195" fmla="*/ 2628292 w 5321972"/>
              <a:gd name="connsiteY12-196" fmla="*/ 4680520 h 4738742"/>
              <a:gd name="connsiteX13-197" fmla="*/ 2010895 w 5321972"/>
              <a:gd name="connsiteY13-198" fmla="*/ 3667455 h 4738742"/>
              <a:gd name="connsiteX14-199" fmla="*/ 769809 w 5321972"/>
              <a:gd name="connsiteY14-200" fmla="*/ 3995074 h 4738742"/>
              <a:gd name="connsiteX15-201" fmla="*/ 1137749 w 5321972"/>
              <a:gd name="connsiteY15-202" fmla="*/ 2889997 h 4738742"/>
              <a:gd name="connsiteX16-203" fmla="*/ 0 w 5321972"/>
              <a:gd name="connsiteY16-204" fmla="*/ 2340260 h 4738742"/>
              <a:gd name="connsiteX0-205" fmla="*/ 65388 w 5387360"/>
              <a:gd name="connsiteY0-206" fmla="*/ 2340260 h 4738742"/>
              <a:gd name="connsiteX1-207" fmla="*/ 1203137 w 5387360"/>
              <a:gd name="connsiteY1-208" fmla="*/ 1790523 h 4738742"/>
              <a:gd name="connsiteX2-209" fmla="*/ 835197 w 5387360"/>
              <a:gd name="connsiteY2-210" fmla="*/ 685446 h 4738742"/>
              <a:gd name="connsiteX3-211" fmla="*/ 2076283 w 5387360"/>
              <a:gd name="connsiteY3-212" fmla="*/ 1013065 h 4738742"/>
              <a:gd name="connsiteX4-213" fmla="*/ 2693680 w 5387360"/>
              <a:gd name="connsiteY4-214" fmla="*/ 0 h 4738742"/>
              <a:gd name="connsiteX5-215" fmla="*/ 3311077 w 5387360"/>
              <a:gd name="connsiteY5-216" fmla="*/ 1013065 h 4738742"/>
              <a:gd name="connsiteX6-217" fmla="*/ 4552163 w 5387360"/>
              <a:gd name="connsiteY6-218" fmla="*/ 685446 h 4738742"/>
              <a:gd name="connsiteX7-219" fmla="*/ 4184223 w 5387360"/>
              <a:gd name="connsiteY7-220" fmla="*/ 1790523 h 4738742"/>
              <a:gd name="connsiteX8-221" fmla="*/ 5321972 w 5387360"/>
              <a:gd name="connsiteY8-222" fmla="*/ 2340260 h 4738742"/>
              <a:gd name="connsiteX9-223" fmla="*/ 4184223 w 5387360"/>
              <a:gd name="connsiteY9-224" fmla="*/ 2889997 h 4738742"/>
              <a:gd name="connsiteX10-225" fmla="*/ 4552163 w 5387360"/>
              <a:gd name="connsiteY10-226" fmla="*/ 3995074 h 4738742"/>
              <a:gd name="connsiteX11-227" fmla="*/ 3311077 w 5387360"/>
              <a:gd name="connsiteY11-228" fmla="*/ 3667455 h 4738742"/>
              <a:gd name="connsiteX12-229" fmla="*/ 2693680 w 5387360"/>
              <a:gd name="connsiteY12-230" fmla="*/ 4680520 h 4738742"/>
              <a:gd name="connsiteX13-231" fmla="*/ 2076283 w 5387360"/>
              <a:gd name="connsiteY13-232" fmla="*/ 3667455 h 4738742"/>
              <a:gd name="connsiteX14-233" fmla="*/ 835197 w 5387360"/>
              <a:gd name="connsiteY14-234" fmla="*/ 3995074 h 4738742"/>
              <a:gd name="connsiteX15-235" fmla="*/ 1203137 w 5387360"/>
              <a:gd name="connsiteY15-236" fmla="*/ 2889997 h 4738742"/>
              <a:gd name="connsiteX16-237" fmla="*/ 65388 w 5387360"/>
              <a:gd name="connsiteY16-238" fmla="*/ 2340260 h 4738742"/>
              <a:gd name="connsiteX0-239" fmla="*/ 65388 w 5387360"/>
              <a:gd name="connsiteY0-240" fmla="*/ 2340260 h 4738742"/>
              <a:gd name="connsiteX1-241" fmla="*/ 1203137 w 5387360"/>
              <a:gd name="connsiteY1-242" fmla="*/ 1790523 h 4738742"/>
              <a:gd name="connsiteX2-243" fmla="*/ 835197 w 5387360"/>
              <a:gd name="connsiteY2-244" fmla="*/ 685446 h 4738742"/>
              <a:gd name="connsiteX3-245" fmla="*/ 2076283 w 5387360"/>
              <a:gd name="connsiteY3-246" fmla="*/ 1013065 h 4738742"/>
              <a:gd name="connsiteX4-247" fmla="*/ 2693680 w 5387360"/>
              <a:gd name="connsiteY4-248" fmla="*/ 0 h 4738742"/>
              <a:gd name="connsiteX5-249" fmla="*/ 3311077 w 5387360"/>
              <a:gd name="connsiteY5-250" fmla="*/ 1013065 h 4738742"/>
              <a:gd name="connsiteX6-251" fmla="*/ 4552163 w 5387360"/>
              <a:gd name="connsiteY6-252" fmla="*/ 685446 h 4738742"/>
              <a:gd name="connsiteX7-253" fmla="*/ 4184223 w 5387360"/>
              <a:gd name="connsiteY7-254" fmla="*/ 1790523 h 4738742"/>
              <a:gd name="connsiteX8-255" fmla="*/ 5321972 w 5387360"/>
              <a:gd name="connsiteY8-256" fmla="*/ 2340260 h 4738742"/>
              <a:gd name="connsiteX9-257" fmla="*/ 4184223 w 5387360"/>
              <a:gd name="connsiteY9-258" fmla="*/ 2889997 h 4738742"/>
              <a:gd name="connsiteX10-259" fmla="*/ 4552163 w 5387360"/>
              <a:gd name="connsiteY10-260" fmla="*/ 3995074 h 4738742"/>
              <a:gd name="connsiteX11-261" fmla="*/ 3311077 w 5387360"/>
              <a:gd name="connsiteY11-262" fmla="*/ 3667455 h 4738742"/>
              <a:gd name="connsiteX12-263" fmla="*/ 2693680 w 5387360"/>
              <a:gd name="connsiteY12-264" fmla="*/ 4680520 h 4738742"/>
              <a:gd name="connsiteX13-265" fmla="*/ 2076283 w 5387360"/>
              <a:gd name="connsiteY13-266" fmla="*/ 3667455 h 4738742"/>
              <a:gd name="connsiteX14-267" fmla="*/ 835197 w 5387360"/>
              <a:gd name="connsiteY14-268" fmla="*/ 3995074 h 4738742"/>
              <a:gd name="connsiteX15-269" fmla="*/ 1203137 w 5387360"/>
              <a:gd name="connsiteY15-270" fmla="*/ 2889997 h 4738742"/>
              <a:gd name="connsiteX16-271" fmla="*/ 65388 w 5387360"/>
              <a:gd name="connsiteY16-272" fmla="*/ 2340260 h 47387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</a:cxnLst>
            <a:rect l="l" t="t" r="r" b="b"/>
            <a:pathLst>
              <a:path w="5387360" h="4738742">
                <a:moveTo>
                  <a:pt x="65388" y="2340260"/>
                </a:moveTo>
                <a:cubicBezTo>
                  <a:pt x="-313862" y="2157014"/>
                  <a:pt x="1074836" y="2066325"/>
                  <a:pt x="1203137" y="1790523"/>
                </a:cubicBezTo>
                <a:lnTo>
                  <a:pt x="835197" y="685446"/>
                </a:lnTo>
                <a:cubicBezTo>
                  <a:pt x="712550" y="317087"/>
                  <a:pt x="1766536" y="1127306"/>
                  <a:pt x="2076283" y="1013065"/>
                </a:cubicBezTo>
                <a:cubicBezTo>
                  <a:pt x="2386030" y="898824"/>
                  <a:pt x="2487881" y="0"/>
                  <a:pt x="2693680" y="0"/>
                </a:cubicBezTo>
                <a:cubicBezTo>
                  <a:pt x="2899479" y="0"/>
                  <a:pt x="3001330" y="898824"/>
                  <a:pt x="3311077" y="1013065"/>
                </a:cubicBezTo>
                <a:lnTo>
                  <a:pt x="4552163" y="685446"/>
                </a:lnTo>
                <a:cubicBezTo>
                  <a:pt x="4965858" y="576240"/>
                  <a:pt x="4055922" y="1514721"/>
                  <a:pt x="4184223" y="1790523"/>
                </a:cubicBezTo>
                <a:lnTo>
                  <a:pt x="5321972" y="2340260"/>
                </a:lnTo>
                <a:cubicBezTo>
                  <a:pt x="5701222" y="2523506"/>
                  <a:pt x="4312524" y="2614195"/>
                  <a:pt x="4184223" y="2889997"/>
                </a:cubicBezTo>
                <a:lnTo>
                  <a:pt x="4552163" y="3995074"/>
                </a:lnTo>
                <a:cubicBezTo>
                  <a:pt x="4674810" y="4363433"/>
                  <a:pt x="3620824" y="3553214"/>
                  <a:pt x="3311077" y="3667455"/>
                </a:cubicBezTo>
                <a:lnTo>
                  <a:pt x="2693680" y="4680520"/>
                </a:lnTo>
                <a:cubicBezTo>
                  <a:pt x="2487881" y="5018208"/>
                  <a:pt x="2386030" y="3781696"/>
                  <a:pt x="2076283" y="3667455"/>
                </a:cubicBezTo>
                <a:lnTo>
                  <a:pt x="835197" y="3995074"/>
                </a:lnTo>
                <a:cubicBezTo>
                  <a:pt x="421502" y="4104280"/>
                  <a:pt x="1331438" y="3165799"/>
                  <a:pt x="1203137" y="2889997"/>
                </a:cubicBezTo>
                <a:lnTo>
                  <a:pt x="65388" y="2340260"/>
                </a:lnTo>
                <a:close/>
              </a:path>
            </a:pathLst>
          </a:custGeom>
          <a:noFill/>
          <a:ln w="25400" cap="flat" cmpd="sng" algn="ctr">
            <a:solidFill>
              <a:srgbClr val="45BBCE"/>
            </a:solidFill>
            <a:prstDash val="sysDot"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 defTabSz="1219170">
              <a:defRPr/>
            </a:pPr>
            <a:endParaRPr lang="en-US" sz="2400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54507" y="3643207"/>
            <a:ext cx="3159760" cy="42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00" b="1" i="0" u="none" strike="noStrike" kern="0" cap="none" spc="0" normalizeH="0" baseline="0">
                <a:ln w="18415" cmpd="sng">
                  <a:noFill/>
                  <a:prstDash val="solid"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 Rounded MT Bold" pitchFamily="34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algn="ctr">
              <a:defRPr/>
            </a:pPr>
            <a:r>
              <a:rPr lang="zh-CN" altLang="en-US" sz="2667" b="0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</a:rPr>
              <a:t>自我诊断查找不足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587500" y="3662681"/>
            <a:ext cx="147658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课程定位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2930614" y="3006479"/>
            <a:ext cx="1566549" cy="1575212"/>
            <a:chOff x="2156937" y="2254859"/>
            <a:chExt cx="1174912" cy="1181409"/>
          </a:xfrm>
          <a:solidFill>
            <a:srgbClr val="45BBCE"/>
          </a:solidFill>
        </p:grpSpPr>
        <p:sp>
          <p:nvSpPr>
            <p:cNvPr id="29" name="椭圆 28"/>
            <p:cNvSpPr/>
            <p:nvPr/>
          </p:nvSpPr>
          <p:spPr>
            <a:xfrm>
              <a:off x="2156937" y="2254859"/>
              <a:ext cx="1174912" cy="1181409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2401225" y="2661527"/>
              <a:ext cx="686337" cy="46325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4267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01</a:t>
              </a:r>
              <a:endParaRPr lang="zh-CN" altLang="en-US" sz="4267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187134" y="1484613"/>
            <a:ext cx="1219889" cy="1226636"/>
            <a:chOff x="3099327" y="1113459"/>
            <a:chExt cx="914917" cy="919977"/>
          </a:xfrm>
          <a:solidFill>
            <a:srgbClr val="45BBCE"/>
          </a:solidFill>
        </p:grpSpPr>
        <p:sp>
          <p:nvSpPr>
            <p:cNvPr id="32" name="椭圆 31"/>
            <p:cNvSpPr/>
            <p:nvPr/>
          </p:nvSpPr>
          <p:spPr>
            <a:xfrm>
              <a:off x="3099327" y="1113459"/>
              <a:ext cx="914917" cy="919977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3213617" y="1414033"/>
              <a:ext cx="686337" cy="41391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3733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02</a:t>
              </a:r>
              <a:endParaRPr lang="zh-CN" altLang="en-US" sz="3733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6079035" y="1161791"/>
            <a:ext cx="947364" cy="952604"/>
            <a:chOff x="4518253" y="871343"/>
            <a:chExt cx="710523" cy="714453"/>
          </a:xfrm>
        </p:grpSpPr>
        <p:sp>
          <p:nvSpPr>
            <p:cNvPr id="35" name="椭圆 34"/>
            <p:cNvSpPr/>
            <p:nvPr/>
          </p:nvSpPr>
          <p:spPr>
            <a:xfrm>
              <a:off x="4518253" y="871343"/>
              <a:ext cx="710523" cy="714453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flipH="1">
              <a:off x="4530346" y="1093777"/>
              <a:ext cx="686337" cy="364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3200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03</a:t>
              </a:r>
              <a:endParaRPr lang="zh-CN" altLang="en-US" sz="3200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873589" y="2025909"/>
            <a:ext cx="915116" cy="683372"/>
            <a:chOff x="5864168" y="1519432"/>
            <a:chExt cx="686337" cy="512529"/>
          </a:xfrm>
        </p:grpSpPr>
        <p:sp>
          <p:nvSpPr>
            <p:cNvPr id="38" name="椭圆 37"/>
            <p:cNvSpPr/>
            <p:nvPr/>
          </p:nvSpPr>
          <p:spPr>
            <a:xfrm>
              <a:off x="5951799" y="1519432"/>
              <a:ext cx="512529" cy="512529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flipH="1">
              <a:off x="5864168" y="1652382"/>
              <a:ext cx="686337" cy="3155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2667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04</a:t>
              </a:r>
              <a:endParaRPr lang="zh-CN" altLang="en-US" sz="2667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512527" y="3677070"/>
            <a:ext cx="626555" cy="523219"/>
            <a:chOff x="6343372" y="2757801"/>
            <a:chExt cx="469916" cy="392414"/>
          </a:xfrm>
        </p:grpSpPr>
        <p:sp>
          <p:nvSpPr>
            <p:cNvPr id="41" name="椭圆 40"/>
            <p:cNvSpPr/>
            <p:nvPr/>
          </p:nvSpPr>
          <p:spPr>
            <a:xfrm>
              <a:off x="6372784" y="2757801"/>
              <a:ext cx="392414" cy="392414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6343372" y="2837112"/>
              <a:ext cx="469916" cy="241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1867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05</a:t>
              </a:r>
              <a:endParaRPr lang="zh-CN" altLang="en-US" sz="1867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759564" y="5128885"/>
            <a:ext cx="554648" cy="421763"/>
            <a:chOff x="5778650" y="3846661"/>
            <a:chExt cx="415986" cy="316322"/>
          </a:xfrm>
        </p:grpSpPr>
        <p:sp>
          <p:nvSpPr>
            <p:cNvPr id="44" name="椭圆 43"/>
            <p:cNvSpPr/>
            <p:nvPr/>
          </p:nvSpPr>
          <p:spPr>
            <a:xfrm>
              <a:off x="5816232" y="3846661"/>
              <a:ext cx="316322" cy="316322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 flipH="1">
              <a:off x="5778650" y="3906557"/>
              <a:ext cx="415986" cy="2416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1867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06</a:t>
              </a:r>
              <a:endParaRPr lang="zh-CN" altLang="en-US" sz="1867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6165094" y="5641030"/>
            <a:ext cx="583221" cy="336806"/>
            <a:chOff x="4582797" y="4230767"/>
            <a:chExt cx="437416" cy="252604"/>
          </a:xfrm>
        </p:grpSpPr>
        <p:sp>
          <p:nvSpPr>
            <p:cNvPr id="47" name="椭圆 46"/>
            <p:cNvSpPr/>
            <p:nvPr/>
          </p:nvSpPr>
          <p:spPr>
            <a:xfrm>
              <a:off x="4665580" y="4230767"/>
              <a:ext cx="246873" cy="246873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 flipH="1">
              <a:off x="4582797" y="4266389"/>
              <a:ext cx="437416" cy="216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1600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07</a:t>
              </a:r>
              <a:endParaRPr lang="zh-CN" altLang="en-US" sz="1600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690966" y="5086055"/>
            <a:ext cx="457557" cy="275812"/>
            <a:chOff x="3477201" y="3814541"/>
            <a:chExt cx="343168" cy="206859"/>
          </a:xfrm>
        </p:grpSpPr>
        <p:sp>
          <p:nvSpPr>
            <p:cNvPr id="50" name="椭圆 49"/>
            <p:cNvSpPr/>
            <p:nvPr/>
          </p:nvSpPr>
          <p:spPr>
            <a:xfrm>
              <a:off x="3545356" y="3814541"/>
              <a:ext cx="206859" cy="206859"/>
            </a:xfrm>
            <a:prstGeom prst="ellipse">
              <a:avLst/>
            </a:prstGeom>
            <a:solidFill>
              <a:srgbClr val="45BBCE"/>
            </a:solidFill>
            <a:ln w="254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 defTabSz="1219170">
                <a:defRPr/>
              </a:pPr>
              <a:endParaRPr 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 flipH="1">
              <a:off x="3477201" y="3836222"/>
              <a:ext cx="343168" cy="180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itchFamily="34" charset="0"/>
                  <a:ea typeface="微软雅黑" panose="020B0503020204020204" pitchFamily="34" charset="-122"/>
                </a:defRPr>
              </a:lvl1pPr>
            </a:lstStyle>
            <a:p>
              <a:pPr algn="ctr" defTabSz="1219170">
                <a:defRPr/>
              </a:pPr>
              <a:r>
                <a:rPr lang="en-US" altLang="zh-CN" sz="1200" dirty="0">
                  <a:solidFill>
                    <a:sysClr val="window" lastClr="FFFFFF"/>
                  </a:solidFill>
                  <a:latin typeface="微软雅黑" panose="020B0503020204020204" pitchFamily="34" charset="-122"/>
                  <a:cs typeface="Times New Roman" panose="02020603050405020304" pitchFamily="18" charset="0"/>
                </a:rPr>
                <a:t>08</a:t>
              </a:r>
              <a:endParaRPr lang="zh-CN" altLang="en-US" sz="1200" dirty="0">
                <a:solidFill>
                  <a:sysClr val="window" lastClr="FFFFFF"/>
                </a:solidFill>
                <a:latin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742354" y="1753448"/>
            <a:ext cx="14291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教学模式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104381" y="1187874"/>
            <a:ext cx="22817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教学方法和手段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791998" y="1981489"/>
            <a:ext cx="1865516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教学团队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38920" y="3782908"/>
            <a:ext cx="259926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教学实践教学条件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990841" y="5475394"/>
            <a:ext cx="138768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教学资源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818294" y="6008794"/>
            <a:ext cx="138091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教学活动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930314" y="5025814"/>
            <a:ext cx="187875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zh-CN" altLang="en-US" sz="2133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课程考核评价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5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00"/>
                            </p:stCondLst>
                            <p:childTnLst>
                              <p:par>
                                <p:cTn id="10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/>
      <p:bldP spid="27" grpId="0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自我诊断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组合 6"/>
          <p:cNvGrpSpPr/>
          <p:nvPr/>
        </p:nvGrpSpPr>
        <p:grpSpPr>
          <a:xfrm>
            <a:off x="3625989" y="1986904"/>
            <a:ext cx="2642040" cy="1187946"/>
            <a:chOff x="2699792" y="1164453"/>
            <a:chExt cx="1981530" cy="890960"/>
          </a:xfrm>
        </p:grpSpPr>
        <p:sp>
          <p:nvSpPr>
            <p:cNvPr id="8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3" y="1164453"/>
              <a:ext cx="1673443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诊改一：课程定位</a:t>
              </a:r>
            </a:p>
          </p:txBody>
        </p:sp>
        <p:sp>
          <p:nvSpPr>
            <p:cNvPr id="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1.1同一课程与不同专业开设时，差异性不具备要求</a:t>
              </a:r>
            </a:p>
            <a:p>
              <a:pPr algn="just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1.2课程目标培养没有很好的与产业职业岗位对接</a:t>
              </a: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596900" y="3707199"/>
            <a:ext cx="10998200" cy="198056"/>
          </a:xfrm>
          <a:prstGeom prst="roundRect">
            <a:avLst>
              <a:gd name="adj" fmla="val 50000"/>
            </a:avLst>
          </a:prstGeom>
          <a:solidFill>
            <a:srgbClr val="45BBCE"/>
          </a:solidFill>
          <a:ln w="254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2400" kern="0">
              <a:solidFill>
                <a:sysClr val="window" lastClr="FFFFFF"/>
              </a:solidFill>
              <a:latin typeface="Verdana" panose="020B0604030504040204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95434" y="3583610"/>
            <a:ext cx="445236" cy="445236"/>
            <a:chOff x="1871575" y="2402641"/>
            <a:chExt cx="333927" cy="333927"/>
          </a:xfrm>
        </p:grpSpPr>
        <p:sp>
          <p:nvSpPr>
            <p:cNvPr id="12" name="椭圆 11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7435" y="4170403"/>
            <a:ext cx="237477" cy="237477"/>
            <a:chOff x="3104722" y="1288803"/>
            <a:chExt cx="504000" cy="504000"/>
          </a:xfrm>
        </p:grpSpPr>
        <p:sp>
          <p:nvSpPr>
            <p:cNvPr id="15" name="椭圆 14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90958" y="3583610"/>
            <a:ext cx="445236" cy="445236"/>
            <a:chOff x="1871575" y="2402641"/>
            <a:chExt cx="333927" cy="333927"/>
          </a:xfrm>
        </p:grpSpPr>
        <p:sp>
          <p:nvSpPr>
            <p:cNvPr id="18" name="椭圆 17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083054" y="3583610"/>
            <a:ext cx="445236" cy="445236"/>
            <a:chOff x="1871575" y="2402641"/>
            <a:chExt cx="333927" cy="333927"/>
          </a:xfrm>
        </p:grpSpPr>
        <p:sp>
          <p:nvSpPr>
            <p:cNvPr id="21" name="椭圆 20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83278" y="3583610"/>
            <a:ext cx="445236" cy="445236"/>
            <a:chOff x="1871575" y="2402641"/>
            <a:chExt cx="333927" cy="333927"/>
          </a:xfrm>
        </p:grpSpPr>
        <p:sp>
          <p:nvSpPr>
            <p:cNvPr id="24" name="椭圆 23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468608" y="3316963"/>
            <a:ext cx="237477" cy="237477"/>
            <a:chOff x="3104722" y="1288803"/>
            <a:chExt cx="504000" cy="504000"/>
          </a:xfrm>
        </p:grpSpPr>
        <p:sp>
          <p:nvSpPr>
            <p:cNvPr id="27" name="椭圆 26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744448" y="4407470"/>
            <a:ext cx="237477" cy="237477"/>
            <a:chOff x="3104722" y="1288803"/>
            <a:chExt cx="504000" cy="504000"/>
          </a:xfrm>
        </p:grpSpPr>
        <p:sp>
          <p:nvSpPr>
            <p:cNvPr id="30" name="椭圆 29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381728" y="2964750"/>
            <a:ext cx="237477" cy="237477"/>
            <a:chOff x="3104722" y="1288803"/>
            <a:chExt cx="504000" cy="504000"/>
          </a:xfrm>
        </p:grpSpPr>
        <p:sp>
          <p:nvSpPr>
            <p:cNvPr id="33" name="椭圆 32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32683" y="1932693"/>
            <a:ext cx="2643293" cy="1187947"/>
            <a:chOff x="2699792" y="1164453"/>
            <a:chExt cx="1982470" cy="890960"/>
          </a:xfrm>
        </p:grpSpPr>
        <p:sp>
          <p:nvSpPr>
            <p:cNvPr id="3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164453"/>
              <a:ext cx="1982470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诊改三：教学模式和手段</a:t>
              </a:r>
            </a:p>
          </p:txBody>
        </p:sp>
        <p:sp>
          <p:nvSpPr>
            <p:cNvPr id="3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在教学过程中引入导向教学过程，增加了微课，翻转课堂等的最新教学手段的引入，但是由于学生参与度不高，执行有难度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558423" y="4838873"/>
            <a:ext cx="2642040" cy="1003280"/>
            <a:chOff x="2699792" y="1164453"/>
            <a:chExt cx="1981530" cy="752460"/>
          </a:xfrm>
        </p:grpSpPr>
        <p:sp>
          <p:nvSpPr>
            <p:cNvPr id="3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3147100" y="1164453"/>
              <a:ext cx="1460088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诊改二：教学模式</a:t>
              </a:r>
            </a:p>
          </p:txBody>
        </p:sp>
        <p:sp>
          <p:nvSpPr>
            <p:cNvPr id="40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课程与岗位工作实际过程有些许差异。由于课时有限，只能讲授理论基础，实践技能还需加强课时安排。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417443" y="4718646"/>
            <a:ext cx="2642887" cy="1187947"/>
            <a:chOff x="2699157" y="1164453"/>
            <a:chExt cx="1982165" cy="890960"/>
          </a:xfrm>
        </p:grpSpPr>
        <p:sp>
          <p:nvSpPr>
            <p:cNvPr id="42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157" y="1164453"/>
              <a:ext cx="1907540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诊改四：教学团队</a:t>
              </a:r>
            </a:p>
          </p:txBody>
        </p:sp>
        <p:sp>
          <p:nvSpPr>
            <p:cNvPr id="43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6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课程组教师人数较少，职称、年龄结构、双师比例不合理，缺乏实际企业工作经验，不利于形成研讨型课程教学团队。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39776" y="4193131"/>
            <a:ext cx="1342955" cy="1636136"/>
            <a:chOff x="3254832" y="3144848"/>
            <a:chExt cx="1007216" cy="1227102"/>
          </a:xfrm>
          <a:solidFill>
            <a:srgbClr val="04A7FA">
              <a:lumMod val="75000"/>
            </a:srgbClr>
          </a:solidFill>
        </p:grpSpPr>
        <p:grpSp>
          <p:nvGrpSpPr>
            <p:cNvPr id="45" name="组合 44"/>
            <p:cNvGrpSpPr/>
            <p:nvPr/>
          </p:nvGrpSpPr>
          <p:grpSpPr>
            <a:xfrm rot="10800000">
              <a:off x="3254832" y="3144848"/>
              <a:ext cx="1007216" cy="1227102"/>
              <a:chOff x="3058445" y="3397615"/>
              <a:chExt cx="1089941" cy="1327886"/>
            </a:xfrm>
            <a:grpFill/>
          </p:grpSpPr>
          <p:sp>
            <p:nvSpPr>
              <p:cNvPr id="47" name="等腰三角形 80"/>
              <p:cNvSpPr/>
              <p:nvPr/>
            </p:nvSpPr>
            <p:spPr>
              <a:xfrm flipV="1">
                <a:off x="3058445" y="3397615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等腰三角形 80"/>
              <p:cNvSpPr/>
              <p:nvPr/>
            </p:nvSpPr>
            <p:spPr>
              <a:xfrm flipV="1">
                <a:off x="3229972" y="3573374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Freeform 25"/>
            <p:cNvSpPr>
              <a:spLocks noEditPoints="1"/>
            </p:cNvSpPr>
            <p:nvPr/>
          </p:nvSpPr>
          <p:spPr bwMode="auto">
            <a:xfrm flipH="1">
              <a:off x="3555138" y="3669506"/>
              <a:ext cx="397423" cy="375045"/>
            </a:xfrm>
            <a:custGeom>
              <a:avLst/>
              <a:gdLst>
                <a:gd name="T0" fmla="*/ 90 w 376"/>
                <a:gd name="T1" fmla="*/ 52 h 355"/>
                <a:gd name="T2" fmla="*/ 37 w 376"/>
                <a:gd name="T3" fmla="*/ 264 h 355"/>
                <a:gd name="T4" fmla="*/ 118 w 376"/>
                <a:gd name="T5" fmla="*/ 310 h 355"/>
                <a:gd name="T6" fmla="*/ 134 w 376"/>
                <a:gd name="T7" fmla="*/ 310 h 355"/>
                <a:gd name="T8" fmla="*/ 215 w 376"/>
                <a:gd name="T9" fmla="*/ 264 h 355"/>
                <a:gd name="T10" fmla="*/ 241 w 376"/>
                <a:gd name="T11" fmla="*/ 310 h 355"/>
                <a:gd name="T12" fmla="*/ 255 w 376"/>
                <a:gd name="T13" fmla="*/ 287 h 355"/>
                <a:gd name="T14" fmla="*/ 358 w 376"/>
                <a:gd name="T15" fmla="*/ 287 h 355"/>
                <a:gd name="T16" fmla="*/ 371 w 376"/>
                <a:gd name="T17" fmla="*/ 310 h 355"/>
                <a:gd name="T18" fmla="*/ 371 w 376"/>
                <a:gd name="T19" fmla="*/ 323 h 355"/>
                <a:gd name="T20" fmla="*/ 358 w 376"/>
                <a:gd name="T21" fmla="*/ 355 h 355"/>
                <a:gd name="T22" fmla="*/ 250 w 376"/>
                <a:gd name="T23" fmla="*/ 323 h 355"/>
                <a:gd name="T24" fmla="*/ 237 w 376"/>
                <a:gd name="T25" fmla="*/ 355 h 355"/>
                <a:gd name="T26" fmla="*/ 131 w 376"/>
                <a:gd name="T27" fmla="*/ 323 h 355"/>
                <a:gd name="T28" fmla="*/ 118 w 376"/>
                <a:gd name="T29" fmla="*/ 355 h 355"/>
                <a:gd name="T30" fmla="*/ 0 w 376"/>
                <a:gd name="T31" fmla="*/ 323 h 355"/>
                <a:gd name="T32" fmla="*/ 14 w 376"/>
                <a:gd name="T33" fmla="*/ 287 h 355"/>
                <a:gd name="T34" fmla="*/ 336 w 376"/>
                <a:gd name="T35" fmla="*/ 248 h 355"/>
                <a:gd name="T36" fmla="*/ 279 w 376"/>
                <a:gd name="T37" fmla="*/ 248 h 355"/>
                <a:gd name="T38" fmla="*/ 215 w 376"/>
                <a:gd name="T39" fmla="*/ 248 h 355"/>
                <a:gd name="T40" fmla="*/ 158 w 376"/>
                <a:gd name="T41" fmla="*/ 248 h 355"/>
                <a:gd name="T42" fmla="*/ 95 w 376"/>
                <a:gd name="T43" fmla="*/ 248 h 355"/>
                <a:gd name="T44" fmla="*/ 38 w 376"/>
                <a:gd name="T45" fmla="*/ 248 h 355"/>
                <a:gd name="T46" fmla="*/ 307 w 376"/>
                <a:gd name="T47" fmla="*/ 147 h 355"/>
                <a:gd name="T48" fmla="*/ 289 w 376"/>
                <a:gd name="T49" fmla="*/ 201 h 355"/>
                <a:gd name="T50" fmla="*/ 201 w 376"/>
                <a:gd name="T51" fmla="*/ 201 h 355"/>
                <a:gd name="T52" fmla="*/ 181 w 376"/>
                <a:gd name="T53" fmla="*/ 147 h 355"/>
                <a:gd name="T54" fmla="*/ 180 w 376"/>
                <a:gd name="T55" fmla="*/ 16 h 355"/>
                <a:gd name="T56" fmla="*/ 161 w 376"/>
                <a:gd name="T57" fmla="*/ 35 h 355"/>
                <a:gd name="T58" fmla="*/ 155 w 376"/>
                <a:gd name="T59" fmla="*/ 67 h 355"/>
                <a:gd name="T60" fmla="*/ 66 w 376"/>
                <a:gd name="T61" fmla="*/ 55 h 355"/>
                <a:gd name="T62" fmla="*/ 66 w 376"/>
                <a:gd name="T63" fmla="*/ 122 h 355"/>
                <a:gd name="T64" fmla="*/ 69 w 376"/>
                <a:gd name="T65" fmla="*/ 122 h 355"/>
                <a:gd name="T66" fmla="*/ 87 w 376"/>
                <a:gd name="T67" fmla="*/ 199 h 355"/>
                <a:gd name="T68" fmla="*/ 91 w 376"/>
                <a:gd name="T69" fmla="*/ 199 h 355"/>
                <a:gd name="T70" fmla="*/ 109 w 376"/>
                <a:gd name="T71" fmla="*/ 132 h 355"/>
                <a:gd name="T72" fmla="*/ 109 w 376"/>
                <a:gd name="T73" fmla="*/ 75 h 355"/>
                <a:gd name="T74" fmla="*/ 155 w 376"/>
                <a:gd name="T75" fmla="*/ 80 h 355"/>
                <a:gd name="T76" fmla="*/ 166 w 376"/>
                <a:gd name="T77" fmla="*/ 120 h 355"/>
                <a:gd name="T78" fmla="*/ 180 w 376"/>
                <a:gd name="T79" fmla="*/ 126 h 355"/>
                <a:gd name="T80" fmla="*/ 317 w 376"/>
                <a:gd name="T81" fmla="*/ 120 h 355"/>
                <a:gd name="T82" fmla="*/ 317 w 376"/>
                <a:gd name="T83" fmla="*/ 21 h 355"/>
                <a:gd name="T84" fmla="*/ 304 w 376"/>
                <a:gd name="T85" fmla="*/ 31 h 355"/>
                <a:gd name="T86" fmla="*/ 308 w 376"/>
                <a:gd name="T87" fmla="*/ 107 h 355"/>
                <a:gd name="T88" fmla="*/ 304 w 376"/>
                <a:gd name="T89" fmla="*/ 111 h 355"/>
                <a:gd name="T90" fmla="*/ 177 w 376"/>
                <a:gd name="T91" fmla="*/ 109 h 355"/>
                <a:gd name="T92" fmla="*/ 238 w 376"/>
                <a:gd name="T93" fmla="*/ 63 h 355"/>
                <a:gd name="T94" fmla="*/ 176 w 376"/>
                <a:gd name="T95" fmla="*/ 35 h 355"/>
                <a:gd name="T96" fmla="*/ 180 w 376"/>
                <a:gd name="T97" fmla="*/ 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355">
                  <a:moveTo>
                    <a:pt x="90" y="0"/>
                  </a:moveTo>
                  <a:cubicBezTo>
                    <a:pt x="104" y="0"/>
                    <a:pt x="115" y="12"/>
                    <a:pt x="115" y="26"/>
                  </a:cubicBezTo>
                  <a:cubicBezTo>
                    <a:pt x="115" y="40"/>
                    <a:pt x="104" y="52"/>
                    <a:pt x="90" y="52"/>
                  </a:cubicBezTo>
                  <a:cubicBezTo>
                    <a:pt x="75" y="52"/>
                    <a:pt x="64" y="40"/>
                    <a:pt x="64" y="26"/>
                  </a:cubicBezTo>
                  <a:cubicBezTo>
                    <a:pt x="64" y="12"/>
                    <a:pt x="75" y="0"/>
                    <a:pt x="90" y="0"/>
                  </a:cubicBezTo>
                  <a:close/>
                  <a:moveTo>
                    <a:pt x="37" y="264"/>
                  </a:moveTo>
                  <a:cubicBezTo>
                    <a:pt x="95" y="264"/>
                    <a:pt x="95" y="264"/>
                    <a:pt x="95" y="264"/>
                  </a:cubicBezTo>
                  <a:cubicBezTo>
                    <a:pt x="108" y="264"/>
                    <a:pt x="118" y="274"/>
                    <a:pt x="118" y="287"/>
                  </a:cubicBezTo>
                  <a:cubicBezTo>
                    <a:pt x="118" y="310"/>
                    <a:pt x="118" y="310"/>
                    <a:pt x="118" y="310"/>
                  </a:cubicBezTo>
                  <a:cubicBezTo>
                    <a:pt x="120" y="310"/>
                    <a:pt x="120" y="310"/>
                    <a:pt x="120" y="310"/>
                  </a:cubicBezTo>
                  <a:cubicBezTo>
                    <a:pt x="131" y="310"/>
                    <a:pt x="131" y="310"/>
                    <a:pt x="131" y="310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87"/>
                    <a:pt x="134" y="287"/>
                    <a:pt x="134" y="287"/>
                  </a:cubicBezTo>
                  <a:cubicBezTo>
                    <a:pt x="134" y="274"/>
                    <a:pt x="144" y="264"/>
                    <a:pt x="156" y="264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27" y="264"/>
                    <a:pt x="237" y="274"/>
                    <a:pt x="237" y="287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41" y="310"/>
                    <a:pt x="241" y="310"/>
                    <a:pt x="241" y="310"/>
                  </a:cubicBezTo>
                  <a:cubicBezTo>
                    <a:pt x="250" y="310"/>
                    <a:pt x="250" y="310"/>
                    <a:pt x="250" y="310"/>
                  </a:cubicBezTo>
                  <a:cubicBezTo>
                    <a:pt x="255" y="310"/>
                    <a:pt x="255" y="310"/>
                    <a:pt x="255" y="310"/>
                  </a:cubicBezTo>
                  <a:cubicBezTo>
                    <a:pt x="255" y="287"/>
                    <a:pt x="255" y="287"/>
                    <a:pt x="255" y="287"/>
                  </a:cubicBezTo>
                  <a:cubicBezTo>
                    <a:pt x="255" y="274"/>
                    <a:pt x="265" y="264"/>
                    <a:pt x="278" y="264"/>
                  </a:cubicBezTo>
                  <a:cubicBezTo>
                    <a:pt x="336" y="264"/>
                    <a:pt x="336" y="264"/>
                    <a:pt x="336" y="264"/>
                  </a:cubicBezTo>
                  <a:cubicBezTo>
                    <a:pt x="348" y="264"/>
                    <a:pt x="358" y="274"/>
                    <a:pt x="358" y="287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62" y="310"/>
                    <a:pt x="362" y="310"/>
                    <a:pt x="362" y="310"/>
                  </a:cubicBezTo>
                  <a:cubicBezTo>
                    <a:pt x="371" y="310"/>
                    <a:pt x="371" y="310"/>
                    <a:pt x="371" y="310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6" y="323"/>
                    <a:pt x="376" y="323"/>
                    <a:pt x="376" y="323"/>
                  </a:cubicBezTo>
                  <a:cubicBezTo>
                    <a:pt x="371" y="323"/>
                    <a:pt x="371" y="323"/>
                    <a:pt x="371" y="323"/>
                  </a:cubicBezTo>
                  <a:cubicBezTo>
                    <a:pt x="362" y="323"/>
                    <a:pt x="362" y="323"/>
                    <a:pt x="362" y="323"/>
                  </a:cubicBezTo>
                  <a:cubicBezTo>
                    <a:pt x="358" y="323"/>
                    <a:pt x="358" y="323"/>
                    <a:pt x="358" y="323"/>
                  </a:cubicBezTo>
                  <a:cubicBezTo>
                    <a:pt x="358" y="355"/>
                    <a:pt x="358" y="355"/>
                    <a:pt x="358" y="355"/>
                  </a:cubicBezTo>
                  <a:cubicBezTo>
                    <a:pt x="255" y="355"/>
                    <a:pt x="255" y="355"/>
                    <a:pt x="255" y="355"/>
                  </a:cubicBezTo>
                  <a:cubicBezTo>
                    <a:pt x="255" y="323"/>
                    <a:pt x="255" y="323"/>
                    <a:pt x="255" y="323"/>
                  </a:cubicBezTo>
                  <a:cubicBezTo>
                    <a:pt x="250" y="323"/>
                    <a:pt x="250" y="323"/>
                    <a:pt x="250" y="323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7" y="355"/>
                    <a:pt x="237" y="355"/>
                    <a:pt x="237" y="355"/>
                  </a:cubicBezTo>
                  <a:cubicBezTo>
                    <a:pt x="134" y="355"/>
                    <a:pt x="134" y="355"/>
                    <a:pt x="134" y="355"/>
                  </a:cubicBezTo>
                  <a:cubicBezTo>
                    <a:pt x="134" y="323"/>
                    <a:pt x="134" y="323"/>
                    <a:pt x="134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20" y="323"/>
                    <a:pt x="120" y="323"/>
                    <a:pt x="120" y="323"/>
                  </a:cubicBezTo>
                  <a:cubicBezTo>
                    <a:pt x="118" y="323"/>
                    <a:pt x="118" y="323"/>
                    <a:pt x="118" y="323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4" y="323"/>
                    <a:pt x="14" y="323"/>
                    <a:pt x="14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14" y="310"/>
                    <a:pt x="14" y="310"/>
                    <a:pt x="14" y="310"/>
                  </a:cubicBezTo>
                  <a:cubicBezTo>
                    <a:pt x="14" y="287"/>
                    <a:pt x="14" y="287"/>
                    <a:pt x="14" y="287"/>
                  </a:cubicBezTo>
                  <a:cubicBezTo>
                    <a:pt x="14" y="274"/>
                    <a:pt x="24" y="264"/>
                    <a:pt x="37" y="264"/>
                  </a:cubicBezTo>
                  <a:close/>
                  <a:moveTo>
                    <a:pt x="307" y="220"/>
                  </a:moveTo>
                  <a:cubicBezTo>
                    <a:pt x="323" y="220"/>
                    <a:pt x="336" y="232"/>
                    <a:pt x="336" y="248"/>
                  </a:cubicBezTo>
                  <a:cubicBezTo>
                    <a:pt x="336" y="251"/>
                    <a:pt x="335" y="255"/>
                    <a:pt x="334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5"/>
                    <a:pt x="279" y="251"/>
                    <a:pt x="279" y="248"/>
                  </a:cubicBezTo>
                  <a:cubicBezTo>
                    <a:pt x="279" y="232"/>
                    <a:pt x="292" y="220"/>
                    <a:pt x="307" y="220"/>
                  </a:cubicBezTo>
                  <a:close/>
                  <a:moveTo>
                    <a:pt x="186" y="220"/>
                  </a:moveTo>
                  <a:cubicBezTo>
                    <a:pt x="202" y="220"/>
                    <a:pt x="215" y="232"/>
                    <a:pt x="215" y="248"/>
                  </a:cubicBezTo>
                  <a:cubicBezTo>
                    <a:pt x="215" y="251"/>
                    <a:pt x="214" y="255"/>
                    <a:pt x="213" y="258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59" y="255"/>
                    <a:pt x="158" y="251"/>
                    <a:pt x="158" y="248"/>
                  </a:cubicBezTo>
                  <a:cubicBezTo>
                    <a:pt x="158" y="232"/>
                    <a:pt x="171" y="220"/>
                    <a:pt x="186" y="220"/>
                  </a:cubicBezTo>
                  <a:close/>
                  <a:moveTo>
                    <a:pt x="67" y="220"/>
                  </a:moveTo>
                  <a:cubicBezTo>
                    <a:pt x="82" y="220"/>
                    <a:pt x="95" y="232"/>
                    <a:pt x="95" y="248"/>
                  </a:cubicBezTo>
                  <a:cubicBezTo>
                    <a:pt x="95" y="251"/>
                    <a:pt x="94" y="255"/>
                    <a:pt x="93" y="258"/>
                  </a:cubicBezTo>
                  <a:cubicBezTo>
                    <a:pt x="40" y="258"/>
                    <a:pt x="40" y="258"/>
                    <a:pt x="40" y="258"/>
                  </a:cubicBezTo>
                  <a:cubicBezTo>
                    <a:pt x="39" y="255"/>
                    <a:pt x="38" y="251"/>
                    <a:pt x="38" y="248"/>
                  </a:cubicBezTo>
                  <a:cubicBezTo>
                    <a:pt x="38" y="232"/>
                    <a:pt x="51" y="220"/>
                    <a:pt x="67" y="220"/>
                  </a:cubicBezTo>
                  <a:close/>
                  <a:moveTo>
                    <a:pt x="307" y="130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308" y="201"/>
                    <a:pt x="308" y="201"/>
                    <a:pt x="308" y="201"/>
                  </a:cubicBezTo>
                  <a:cubicBezTo>
                    <a:pt x="289" y="201"/>
                    <a:pt x="289" y="201"/>
                    <a:pt x="289" y="201"/>
                  </a:cubicBezTo>
                  <a:cubicBezTo>
                    <a:pt x="273" y="147"/>
                    <a:pt x="273" y="147"/>
                    <a:pt x="273" y="147"/>
                  </a:cubicBezTo>
                  <a:cubicBezTo>
                    <a:pt x="216" y="147"/>
                    <a:pt x="216" y="147"/>
                    <a:pt x="216" y="147"/>
                  </a:cubicBezTo>
                  <a:cubicBezTo>
                    <a:pt x="201" y="201"/>
                    <a:pt x="201" y="201"/>
                    <a:pt x="201" y="201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81" y="147"/>
                    <a:pt x="181" y="147"/>
                    <a:pt x="181" y="147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307" y="130"/>
                    <a:pt x="307" y="130"/>
                    <a:pt x="307" y="130"/>
                  </a:cubicBezTo>
                  <a:close/>
                  <a:moveTo>
                    <a:pt x="180" y="16"/>
                  </a:moveTo>
                  <a:cubicBezTo>
                    <a:pt x="175" y="16"/>
                    <a:pt x="170" y="18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3" y="25"/>
                    <a:pt x="161" y="30"/>
                    <a:pt x="161" y="35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63" y="55"/>
                    <a:pt x="117" y="55"/>
                    <a:pt x="66" y="55"/>
                  </a:cubicBezTo>
                  <a:cubicBezTo>
                    <a:pt x="57" y="55"/>
                    <a:pt x="50" y="63"/>
                    <a:pt x="50" y="7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1" y="143"/>
                    <a:pt x="91" y="143"/>
                    <a:pt x="91" y="143"/>
                  </a:cubicBezTo>
                  <a:cubicBezTo>
                    <a:pt x="91" y="199"/>
                    <a:pt x="91" y="199"/>
                    <a:pt x="91" y="199"/>
                  </a:cubicBezTo>
                  <a:cubicBezTo>
                    <a:pt x="109" y="199"/>
                    <a:pt x="109" y="199"/>
                    <a:pt x="109" y="199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22"/>
                    <a:pt x="109" y="122"/>
                    <a:pt x="109" y="122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12"/>
                    <a:pt x="163" y="117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70" y="124"/>
                    <a:pt x="175" y="126"/>
                    <a:pt x="180" y="126"/>
                  </a:cubicBezTo>
                  <a:cubicBezTo>
                    <a:pt x="304" y="126"/>
                    <a:pt x="304" y="126"/>
                    <a:pt x="304" y="126"/>
                  </a:cubicBezTo>
                  <a:cubicBezTo>
                    <a:pt x="309" y="126"/>
                    <a:pt x="314" y="124"/>
                    <a:pt x="317" y="120"/>
                  </a:cubicBezTo>
                  <a:cubicBezTo>
                    <a:pt x="317" y="120"/>
                    <a:pt x="317" y="120"/>
                    <a:pt x="317" y="120"/>
                  </a:cubicBezTo>
                  <a:cubicBezTo>
                    <a:pt x="321" y="117"/>
                    <a:pt x="323" y="112"/>
                    <a:pt x="323" y="107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3" y="30"/>
                    <a:pt x="321" y="25"/>
                    <a:pt x="317" y="21"/>
                  </a:cubicBezTo>
                  <a:cubicBezTo>
                    <a:pt x="314" y="18"/>
                    <a:pt x="309" y="16"/>
                    <a:pt x="304" y="16"/>
                  </a:cubicBezTo>
                  <a:cubicBezTo>
                    <a:pt x="180" y="16"/>
                    <a:pt x="180" y="16"/>
                    <a:pt x="180" y="16"/>
                  </a:cubicBezTo>
                  <a:close/>
                  <a:moveTo>
                    <a:pt x="304" y="31"/>
                  </a:moveTo>
                  <a:cubicBezTo>
                    <a:pt x="305" y="31"/>
                    <a:pt x="306" y="31"/>
                    <a:pt x="307" y="32"/>
                  </a:cubicBezTo>
                  <a:cubicBezTo>
                    <a:pt x="307" y="33"/>
                    <a:pt x="308" y="34"/>
                    <a:pt x="308" y="35"/>
                  </a:cubicBezTo>
                  <a:cubicBezTo>
                    <a:pt x="308" y="107"/>
                    <a:pt x="308" y="107"/>
                    <a:pt x="308" y="107"/>
                  </a:cubicBezTo>
                  <a:cubicBezTo>
                    <a:pt x="308" y="108"/>
                    <a:pt x="307" y="109"/>
                    <a:pt x="307" y="109"/>
                  </a:cubicBezTo>
                  <a:cubicBezTo>
                    <a:pt x="307" y="110"/>
                    <a:pt x="307" y="110"/>
                    <a:pt x="307" y="110"/>
                  </a:cubicBezTo>
                  <a:cubicBezTo>
                    <a:pt x="306" y="110"/>
                    <a:pt x="305" y="111"/>
                    <a:pt x="304" y="111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9" y="111"/>
                    <a:pt x="178" y="110"/>
                    <a:pt x="177" y="110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9"/>
                    <a:pt x="176" y="108"/>
                    <a:pt x="176" y="107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238" y="63"/>
                    <a:pt x="238" y="63"/>
                    <a:pt x="238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4"/>
                    <a:pt x="176" y="33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31"/>
                    <a:pt x="179" y="31"/>
                    <a:pt x="180" y="31"/>
                  </a:cubicBezTo>
                  <a:lnTo>
                    <a:pt x="304" y="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162560" tIns="81280" rIns="162560" bIns="81280" numCol="1" anchor="t" anchorCtr="0" compatLnSpc="1"/>
            <a:lstStyle/>
            <a:p>
              <a:pPr>
                <a:defRPr/>
              </a:pPr>
              <a:endParaRPr lang="zh-CN" altLang="en-US" sz="32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22483" y="1788909"/>
            <a:ext cx="1342957" cy="1636136"/>
            <a:chOff x="4966862" y="1341682"/>
            <a:chExt cx="1007218" cy="1227102"/>
          </a:xfrm>
        </p:grpSpPr>
        <p:grpSp>
          <p:nvGrpSpPr>
            <p:cNvPr id="50" name="组合 49"/>
            <p:cNvGrpSpPr/>
            <p:nvPr/>
          </p:nvGrpSpPr>
          <p:grpSpPr>
            <a:xfrm>
              <a:off x="4966862" y="1341682"/>
              <a:ext cx="1007218" cy="1227102"/>
              <a:chOff x="1493568" y="909219"/>
              <a:chExt cx="1089941" cy="1327886"/>
            </a:xfrm>
          </p:grpSpPr>
          <p:sp>
            <p:nvSpPr>
              <p:cNvPr id="60" name="等腰三角形 80"/>
              <p:cNvSpPr/>
              <p:nvPr/>
            </p:nvSpPr>
            <p:spPr>
              <a:xfrm flipV="1">
                <a:off x="1493568" y="909219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等腰三角形 80"/>
              <p:cNvSpPr/>
              <p:nvPr/>
            </p:nvSpPr>
            <p:spPr>
              <a:xfrm flipV="1">
                <a:off x="1665095" y="1087388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5267703" y="1671650"/>
              <a:ext cx="375055" cy="352571"/>
              <a:chOff x="-2553911" y="3559322"/>
              <a:chExt cx="1826946" cy="1717745"/>
            </a:xfrm>
            <a:solidFill>
              <a:srgbClr val="04A7FA">
                <a:lumMod val="75000"/>
              </a:srgbClr>
            </a:solidFill>
            <a:effectLst/>
          </p:grpSpPr>
          <p:sp>
            <p:nvSpPr>
              <p:cNvPr id="52" name="Freeform 92"/>
              <p:cNvSpPr/>
              <p:nvPr/>
            </p:nvSpPr>
            <p:spPr bwMode="auto">
              <a:xfrm>
                <a:off x="-1233304" y="4883352"/>
                <a:ext cx="160314" cy="168281"/>
              </a:xfrm>
              <a:custGeom>
                <a:avLst/>
                <a:gdLst>
                  <a:gd name="T0" fmla="*/ 5 w 43"/>
                  <a:gd name="T1" fmla="*/ 4 h 45"/>
                  <a:gd name="T2" fmla="*/ 20 w 43"/>
                  <a:gd name="T3" fmla="*/ 5 h 45"/>
                  <a:gd name="T4" fmla="*/ 20 w 43"/>
                  <a:gd name="T5" fmla="*/ 5 h 45"/>
                  <a:gd name="T6" fmla="*/ 39 w 43"/>
                  <a:gd name="T7" fmla="*/ 25 h 45"/>
                  <a:gd name="T8" fmla="*/ 38 w 43"/>
                  <a:gd name="T9" fmla="*/ 41 h 45"/>
                  <a:gd name="T10" fmla="*/ 38 w 43"/>
                  <a:gd name="T11" fmla="*/ 41 h 45"/>
                  <a:gd name="T12" fmla="*/ 23 w 43"/>
                  <a:gd name="T13" fmla="*/ 40 h 45"/>
                  <a:gd name="T14" fmla="*/ 23 w 43"/>
                  <a:gd name="T15" fmla="*/ 40 h 45"/>
                  <a:gd name="T16" fmla="*/ 4 w 43"/>
                  <a:gd name="T17" fmla="*/ 20 h 45"/>
                  <a:gd name="T18" fmla="*/ 2 w 43"/>
                  <a:gd name="T19" fmla="*/ 18 h 45"/>
                  <a:gd name="T20" fmla="*/ 2 w 43"/>
                  <a:gd name="T21" fmla="*/ 18 h 45"/>
                  <a:gd name="T22" fmla="*/ 5 w 43"/>
                  <a:gd name="T23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45">
                    <a:moveTo>
                      <a:pt x="5" y="4"/>
                    </a:moveTo>
                    <a:cubicBezTo>
                      <a:pt x="9" y="0"/>
                      <a:pt x="16" y="0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3" y="30"/>
                      <a:pt x="43" y="37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4" y="45"/>
                      <a:pt x="27" y="45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3"/>
                      <a:pt x="1" y="8"/>
                      <a:pt x="5" y="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93"/>
              <p:cNvSpPr/>
              <p:nvPr/>
            </p:nvSpPr>
            <p:spPr bwMode="auto">
              <a:xfrm>
                <a:off x="-1211083" y="4718246"/>
                <a:ext cx="190471" cy="131768"/>
              </a:xfrm>
              <a:custGeom>
                <a:avLst/>
                <a:gdLst>
                  <a:gd name="T0" fmla="*/ 2 w 51"/>
                  <a:gd name="T1" fmla="*/ 27 h 35"/>
                  <a:gd name="T2" fmla="*/ 17 w 51"/>
                  <a:gd name="T3" fmla="*/ 33 h 35"/>
                  <a:gd name="T4" fmla="*/ 17 w 51"/>
                  <a:gd name="T5" fmla="*/ 33 h 35"/>
                  <a:gd name="T6" fmla="*/ 42 w 51"/>
                  <a:gd name="T7" fmla="*/ 23 h 35"/>
                  <a:gd name="T8" fmla="*/ 49 w 51"/>
                  <a:gd name="T9" fmla="*/ 9 h 35"/>
                  <a:gd name="T10" fmla="*/ 49 w 51"/>
                  <a:gd name="T11" fmla="*/ 9 h 35"/>
                  <a:gd name="T12" fmla="*/ 34 w 51"/>
                  <a:gd name="T13" fmla="*/ 2 h 35"/>
                  <a:gd name="T14" fmla="*/ 34 w 51"/>
                  <a:gd name="T15" fmla="*/ 2 h 35"/>
                  <a:gd name="T16" fmla="*/ 9 w 51"/>
                  <a:gd name="T17" fmla="*/ 12 h 35"/>
                  <a:gd name="T18" fmla="*/ 6 w 51"/>
                  <a:gd name="T19" fmla="*/ 14 h 35"/>
                  <a:gd name="T20" fmla="*/ 6 w 51"/>
                  <a:gd name="T21" fmla="*/ 14 h 35"/>
                  <a:gd name="T22" fmla="*/ 2 w 51"/>
                  <a:gd name="T23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35">
                    <a:moveTo>
                      <a:pt x="2" y="27"/>
                    </a:moveTo>
                    <a:cubicBezTo>
                      <a:pt x="4" y="33"/>
                      <a:pt x="11" y="35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8" y="21"/>
                      <a:pt x="51" y="14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3"/>
                      <a:pt x="40" y="0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2" y="17"/>
                      <a:pt x="0" y="22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94"/>
              <p:cNvSpPr>
                <a:spLocks noEditPoints="1"/>
              </p:cNvSpPr>
              <p:nvPr/>
            </p:nvSpPr>
            <p:spPr bwMode="auto">
              <a:xfrm>
                <a:off x="-2249157" y="4167358"/>
                <a:ext cx="801572" cy="806484"/>
              </a:xfrm>
              <a:custGeom>
                <a:avLst/>
                <a:gdLst>
                  <a:gd name="T0" fmla="*/ 0 w 214"/>
                  <a:gd name="T1" fmla="*/ 108 h 215"/>
                  <a:gd name="T2" fmla="*/ 107 w 214"/>
                  <a:gd name="T3" fmla="*/ 0 h 215"/>
                  <a:gd name="T4" fmla="*/ 107 w 214"/>
                  <a:gd name="T5" fmla="*/ 0 h 215"/>
                  <a:gd name="T6" fmla="*/ 214 w 214"/>
                  <a:gd name="T7" fmla="*/ 108 h 215"/>
                  <a:gd name="T8" fmla="*/ 214 w 214"/>
                  <a:gd name="T9" fmla="*/ 108 h 215"/>
                  <a:gd name="T10" fmla="*/ 107 w 214"/>
                  <a:gd name="T11" fmla="*/ 215 h 215"/>
                  <a:gd name="T12" fmla="*/ 107 w 214"/>
                  <a:gd name="T13" fmla="*/ 215 h 215"/>
                  <a:gd name="T14" fmla="*/ 0 w 214"/>
                  <a:gd name="T15" fmla="*/ 108 h 215"/>
                  <a:gd name="T16" fmla="*/ 10 w 214"/>
                  <a:gd name="T17" fmla="*/ 108 h 215"/>
                  <a:gd name="T18" fmla="*/ 107 w 214"/>
                  <a:gd name="T19" fmla="*/ 205 h 215"/>
                  <a:gd name="T20" fmla="*/ 107 w 214"/>
                  <a:gd name="T21" fmla="*/ 205 h 215"/>
                  <a:gd name="T22" fmla="*/ 204 w 214"/>
                  <a:gd name="T23" fmla="*/ 108 h 215"/>
                  <a:gd name="T24" fmla="*/ 204 w 214"/>
                  <a:gd name="T25" fmla="*/ 108 h 215"/>
                  <a:gd name="T26" fmla="*/ 107 w 214"/>
                  <a:gd name="T27" fmla="*/ 11 h 215"/>
                  <a:gd name="T28" fmla="*/ 107 w 214"/>
                  <a:gd name="T29" fmla="*/ 11 h 215"/>
                  <a:gd name="T30" fmla="*/ 10 w 214"/>
                  <a:gd name="T31" fmla="*/ 108 h 215"/>
                  <a:gd name="T32" fmla="*/ 10 w 214"/>
                  <a:gd name="T33" fmla="*/ 1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4" h="215">
                    <a:moveTo>
                      <a:pt x="0" y="108"/>
                    </a:moveTo>
                    <a:cubicBezTo>
                      <a:pt x="0" y="48"/>
                      <a:pt x="48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66" y="0"/>
                      <a:pt x="214" y="48"/>
                      <a:pt x="214" y="108"/>
                    </a:cubicBezTo>
                    <a:cubicBezTo>
                      <a:pt x="214" y="108"/>
                      <a:pt x="214" y="108"/>
                      <a:pt x="214" y="108"/>
                    </a:cubicBezTo>
                    <a:cubicBezTo>
                      <a:pt x="214" y="167"/>
                      <a:pt x="166" y="215"/>
                      <a:pt x="107" y="215"/>
                    </a:cubicBezTo>
                    <a:cubicBezTo>
                      <a:pt x="107" y="215"/>
                      <a:pt x="107" y="215"/>
                      <a:pt x="107" y="215"/>
                    </a:cubicBezTo>
                    <a:cubicBezTo>
                      <a:pt x="48" y="215"/>
                      <a:pt x="0" y="167"/>
                      <a:pt x="0" y="108"/>
                    </a:cubicBezTo>
                    <a:close/>
                    <a:moveTo>
                      <a:pt x="10" y="108"/>
                    </a:moveTo>
                    <a:cubicBezTo>
                      <a:pt x="10" y="161"/>
                      <a:pt x="54" y="204"/>
                      <a:pt x="107" y="205"/>
                    </a:cubicBezTo>
                    <a:cubicBezTo>
                      <a:pt x="107" y="205"/>
                      <a:pt x="107" y="205"/>
                      <a:pt x="107" y="205"/>
                    </a:cubicBezTo>
                    <a:cubicBezTo>
                      <a:pt x="161" y="204"/>
                      <a:pt x="204" y="161"/>
                      <a:pt x="204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54"/>
                      <a:pt x="161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54" y="11"/>
                      <a:pt x="10" y="54"/>
                      <a:pt x="10" y="108"/>
                    </a:cubicBezTo>
                    <a:cubicBezTo>
                      <a:pt x="10" y="108"/>
                      <a:pt x="10" y="108"/>
                      <a:pt x="10" y="108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95"/>
              <p:cNvSpPr>
                <a:spLocks noEditPoints="1"/>
              </p:cNvSpPr>
              <p:nvPr/>
            </p:nvSpPr>
            <p:spPr bwMode="auto">
              <a:xfrm>
                <a:off x="-2553911" y="3864133"/>
                <a:ext cx="1414255" cy="1412934"/>
              </a:xfrm>
              <a:custGeom>
                <a:avLst/>
                <a:gdLst>
                  <a:gd name="T0" fmla="*/ 377 w 377"/>
                  <a:gd name="T1" fmla="*/ 182 h 377"/>
                  <a:gd name="T2" fmla="*/ 341 w 377"/>
                  <a:gd name="T3" fmla="*/ 149 h 377"/>
                  <a:gd name="T4" fmla="*/ 325 w 377"/>
                  <a:gd name="T5" fmla="*/ 110 h 377"/>
                  <a:gd name="T6" fmla="*/ 327 w 377"/>
                  <a:gd name="T7" fmla="*/ 61 h 377"/>
                  <a:gd name="T8" fmla="*/ 324 w 377"/>
                  <a:gd name="T9" fmla="*/ 58 h 377"/>
                  <a:gd name="T10" fmla="*/ 319 w 377"/>
                  <a:gd name="T11" fmla="*/ 53 h 377"/>
                  <a:gd name="T12" fmla="*/ 317 w 377"/>
                  <a:gd name="T13" fmla="*/ 51 h 377"/>
                  <a:gd name="T14" fmla="*/ 268 w 377"/>
                  <a:gd name="T15" fmla="*/ 53 h 377"/>
                  <a:gd name="T16" fmla="*/ 229 w 377"/>
                  <a:gd name="T17" fmla="*/ 36 h 377"/>
                  <a:gd name="T18" fmla="*/ 196 w 377"/>
                  <a:gd name="T19" fmla="*/ 0 h 377"/>
                  <a:gd name="T20" fmla="*/ 192 w 377"/>
                  <a:gd name="T21" fmla="*/ 0 h 377"/>
                  <a:gd name="T22" fmla="*/ 185 w 377"/>
                  <a:gd name="T23" fmla="*/ 0 h 377"/>
                  <a:gd name="T24" fmla="*/ 182 w 377"/>
                  <a:gd name="T25" fmla="*/ 0 h 377"/>
                  <a:gd name="T26" fmla="*/ 149 w 377"/>
                  <a:gd name="T27" fmla="*/ 36 h 377"/>
                  <a:gd name="T28" fmla="*/ 109 w 377"/>
                  <a:gd name="T29" fmla="*/ 52 h 377"/>
                  <a:gd name="T30" fmla="*/ 60 w 377"/>
                  <a:gd name="T31" fmla="*/ 50 h 377"/>
                  <a:gd name="T32" fmla="*/ 58 w 377"/>
                  <a:gd name="T33" fmla="*/ 52 h 377"/>
                  <a:gd name="T34" fmla="*/ 53 w 377"/>
                  <a:gd name="T35" fmla="*/ 57 h 377"/>
                  <a:gd name="T36" fmla="*/ 50 w 377"/>
                  <a:gd name="T37" fmla="*/ 60 h 377"/>
                  <a:gd name="T38" fmla="*/ 52 w 377"/>
                  <a:gd name="T39" fmla="*/ 108 h 377"/>
                  <a:gd name="T40" fmla="*/ 36 w 377"/>
                  <a:gd name="T41" fmla="*/ 148 h 377"/>
                  <a:gd name="T42" fmla="*/ 0 w 377"/>
                  <a:gd name="T43" fmla="*/ 181 h 377"/>
                  <a:gd name="T44" fmla="*/ 0 w 377"/>
                  <a:gd name="T45" fmla="*/ 184 h 377"/>
                  <a:gd name="T46" fmla="*/ 0 w 377"/>
                  <a:gd name="T47" fmla="*/ 191 h 377"/>
                  <a:gd name="T48" fmla="*/ 0 w 377"/>
                  <a:gd name="T49" fmla="*/ 195 h 377"/>
                  <a:gd name="T50" fmla="*/ 35 w 377"/>
                  <a:gd name="T51" fmla="*/ 228 h 377"/>
                  <a:gd name="T52" fmla="*/ 51 w 377"/>
                  <a:gd name="T53" fmla="*/ 267 h 377"/>
                  <a:gd name="T54" fmla="*/ 49 w 377"/>
                  <a:gd name="T55" fmla="*/ 316 h 377"/>
                  <a:gd name="T56" fmla="*/ 52 w 377"/>
                  <a:gd name="T57" fmla="*/ 319 h 377"/>
                  <a:gd name="T58" fmla="*/ 57 w 377"/>
                  <a:gd name="T59" fmla="*/ 324 h 377"/>
                  <a:gd name="T60" fmla="*/ 59 w 377"/>
                  <a:gd name="T61" fmla="*/ 326 h 377"/>
                  <a:gd name="T62" fmla="*/ 108 w 377"/>
                  <a:gd name="T63" fmla="*/ 324 h 377"/>
                  <a:gd name="T64" fmla="*/ 147 w 377"/>
                  <a:gd name="T65" fmla="*/ 341 h 377"/>
                  <a:gd name="T66" fmla="*/ 180 w 377"/>
                  <a:gd name="T67" fmla="*/ 377 h 377"/>
                  <a:gd name="T68" fmla="*/ 184 w 377"/>
                  <a:gd name="T69" fmla="*/ 377 h 377"/>
                  <a:gd name="T70" fmla="*/ 191 w 377"/>
                  <a:gd name="T71" fmla="*/ 377 h 377"/>
                  <a:gd name="T72" fmla="*/ 194 w 377"/>
                  <a:gd name="T73" fmla="*/ 377 h 377"/>
                  <a:gd name="T74" fmla="*/ 227 w 377"/>
                  <a:gd name="T75" fmla="*/ 341 h 377"/>
                  <a:gd name="T76" fmla="*/ 267 w 377"/>
                  <a:gd name="T77" fmla="*/ 325 h 377"/>
                  <a:gd name="T78" fmla="*/ 316 w 377"/>
                  <a:gd name="T79" fmla="*/ 327 h 377"/>
                  <a:gd name="T80" fmla="*/ 318 w 377"/>
                  <a:gd name="T81" fmla="*/ 325 h 377"/>
                  <a:gd name="T82" fmla="*/ 323 w 377"/>
                  <a:gd name="T83" fmla="*/ 320 h 377"/>
                  <a:gd name="T84" fmla="*/ 326 w 377"/>
                  <a:gd name="T85" fmla="*/ 317 h 377"/>
                  <a:gd name="T86" fmla="*/ 324 w 377"/>
                  <a:gd name="T87" fmla="*/ 269 h 377"/>
                  <a:gd name="T88" fmla="*/ 341 w 377"/>
                  <a:gd name="T89" fmla="*/ 229 h 377"/>
                  <a:gd name="T90" fmla="*/ 377 w 377"/>
                  <a:gd name="T91" fmla="*/ 196 h 377"/>
                  <a:gd name="T92" fmla="*/ 377 w 377"/>
                  <a:gd name="T93" fmla="*/ 193 h 377"/>
                  <a:gd name="T94" fmla="*/ 377 w 377"/>
                  <a:gd name="T95" fmla="*/ 186 h 377"/>
                  <a:gd name="T96" fmla="*/ 377 w 377"/>
                  <a:gd name="T97" fmla="*/ 182 h 377"/>
                  <a:gd name="T98" fmla="*/ 188 w 377"/>
                  <a:gd name="T99" fmla="*/ 303 h 377"/>
                  <a:gd name="T100" fmla="*/ 73 w 377"/>
                  <a:gd name="T101" fmla="*/ 189 h 377"/>
                  <a:gd name="T102" fmla="*/ 188 w 377"/>
                  <a:gd name="T103" fmla="*/ 74 h 377"/>
                  <a:gd name="T104" fmla="*/ 303 w 377"/>
                  <a:gd name="T105" fmla="*/ 189 h 377"/>
                  <a:gd name="T106" fmla="*/ 188 w 377"/>
                  <a:gd name="T107" fmla="*/ 30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7" h="377">
                    <a:moveTo>
                      <a:pt x="377" y="182"/>
                    </a:moveTo>
                    <a:cubicBezTo>
                      <a:pt x="377" y="160"/>
                      <a:pt x="354" y="152"/>
                      <a:pt x="341" y="149"/>
                    </a:cubicBezTo>
                    <a:cubicBezTo>
                      <a:pt x="337" y="135"/>
                      <a:pt x="332" y="122"/>
                      <a:pt x="325" y="110"/>
                    </a:cubicBezTo>
                    <a:cubicBezTo>
                      <a:pt x="332" y="99"/>
                      <a:pt x="343" y="77"/>
                      <a:pt x="327" y="61"/>
                    </a:cubicBezTo>
                    <a:cubicBezTo>
                      <a:pt x="324" y="58"/>
                      <a:pt x="324" y="58"/>
                      <a:pt x="324" y="58"/>
                    </a:cubicBezTo>
                    <a:cubicBezTo>
                      <a:pt x="319" y="53"/>
                      <a:pt x="319" y="53"/>
                      <a:pt x="319" y="53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01" y="35"/>
                      <a:pt x="280" y="45"/>
                      <a:pt x="268" y="53"/>
                    </a:cubicBezTo>
                    <a:cubicBezTo>
                      <a:pt x="256" y="45"/>
                      <a:pt x="243" y="40"/>
                      <a:pt x="229" y="36"/>
                    </a:cubicBezTo>
                    <a:cubicBezTo>
                      <a:pt x="226" y="23"/>
                      <a:pt x="218" y="0"/>
                      <a:pt x="196" y="0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0" y="0"/>
                      <a:pt x="152" y="23"/>
                      <a:pt x="149" y="36"/>
                    </a:cubicBezTo>
                    <a:cubicBezTo>
                      <a:pt x="135" y="39"/>
                      <a:pt x="121" y="45"/>
                      <a:pt x="109" y="52"/>
                    </a:cubicBezTo>
                    <a:cubicBezTo>
                      <a:pt x="98" y="44"/>
                      <a:pt x="76" y="34"/>
                      <a:pt x="60" y="50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35" y="75"/>
                      <a:pt x="45" y="97"/>
                      <a:pt x="52" y="108"/>
                    </a:cubicBezTo>
                    <a:cubicBezTo>
                      <a:pt x="45" y="120"/>
                      <a:pt x="39" y="134"/>
                      <a:pt x="36" y="148"/>
                    </a:cubicBezTo>
                    <a:cubicBezTo>
                      <a:pt x="23" y="150"/>
                      <a:pt x="0" y="158"/>
                      <a:pt x="0" y="181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7"/>
                      <a:pt x="22" y="225"/>
                      <a:pt x="35" y="228"/>
                    </a:cubicBezTo>
                    <a:cubicBezTo>
                      <a:pt x="39" y="242"/>
                      <a:pt x="44" y="255"/>
                      <a:pt x="51" y="267"/>
                    </a:cubicBezTo>
                    <a:cubicBezTo>
                      <a:pt x="44" y="279"/>
                      <a:pt x="33" y="300"/>
                      <a:pt x="49" y="316"/>
                    </a:cubicBezTo>
                    <a:cubicBezTo>
                      <a:pt x="52" y="319"/>
                      <a:pt x="52" y="319"/>
                      <a:pt x="52" y="319"/>
                    </a:cubicBezTo>
                    <a:cubicBezTo>
                      <a:pt x="57" y="324"/>
                      <a:pt x="57" y="324"/>
                      <a:pt x="57" y="324"/>
                    </a:cubicBezTo>
                    <a:cubicBezTo>
                      <a:pt x="59" y="326"/>
                      <a:pt x="59" y="326"/>
                      <a:pt x="59" y="326"/>
                    </a:cubicBezTo>
                    <a:cubicBezTo>
                      <a:pt x="75" y="342"/>
                      <a:pt x="97" y="332"/>
                      <a:pt x="108" y="324"/>
                    </a:cubicBezTo>
                    <a:cubicBezTo>
                      <a:pt x="120" y="332"/>
                      <a:pt x="133" y="337"/>
                      <a:pt x="147" y="341"/>
                    </a:cubicBezTo>
                    <a:cubicBezTo>
                      <a:pt x="150" y="354"/>
                      <a:pt x="158" y="377"/>
                      <a:pt x="180" y="377"/>
                    </a:cubicBezTo>
                    <a:cubicBezTo>
                      <a:pt x="184" y="377"/>
                      <a:pt x="184" y="377"/>
                      <a:pt x="184" y="377"/>
                    </a:cubicBezTo>
                    <a:cubicBezTo>
                      <a:pt x="191" y="377"/>
                      <a:pt x="191" y="377"/>
                      <a:pt x="191" y="377"/>
                    </a:cubicBezTo>
                    <a:cubicBezTo>
                      <a:pt x="194" y="377"/>
                      <a:pt x="194" y="377"/>
                      <a:pt x="194" y="377"/>
                    </a:cubicBezTo>
                    <a:cubicBezTo>
                      <a:pt x="217" y="377"/>
                      <a:pt x="225" y="355"/>
                      <a:pt x="227" y="341"/>
                    </a:cubicBezTo>
                    <a:cubicBezTo>
                      <a:pt x="241" y="338"/>
                      <a:pt x="255" y="332"/>
                      <a:pt x="267" y="325"/>
                    </a:cubicBezTo>
                    <a:cubicBezTo>
                      <a:pt x="278" y="333"/>
                      <a:pt x="300" y="343"/>
                      <a:pt x="316" y="327"/>
                    </a:cubicBezTo>
                    <a:cubicBezTo>
                      <a:pt x="318" y="325"/>
                      <a:pt x="318" y="325"/>
                      <a:pt x="318" y="325"/>
                    </a:cubicBezTo>
                    <a:cubicBezTo>
                      <a:pt x="323" y="320"/>
                      <a:pt x="323" y="320"/>
                      <a:pt x="323" y="320"/>
                    </a:cubicBezTo>
                    <a:cubicBezTo>
                      <a:pt x="326" y="317"/>
                      <a:pt x="326" y="317"/>
                      <a:pt x="326" y="317"/>
                    </a:cubicBezTo>
                    <a:cubicBezTo>
                      <a:pt x="342" y="302"/>
                      <a:pt x="331" y="280"/>
                      <a:pt x="324" y="269"/>
                    </a:cubicBezTo>
                    <a:cubicBezTo>
                      <a:pt x="331" y="257"/>
                      <a:pt x="337" y="243"/>
                      <a:pt x="341" y="229"/>
                    </a:cubicBezTo>
                    <a:cubicBezTo>
                      <a:pt x="354" y="227"/>
                      <a:pt x="377" y="219"/>
                      <a:pt x="377" y="196"/>
                    </a:cubicBezTo>
                    <a:cubicBezTo>
                      <a:pt x="377" y="193"/>
                      <a:pt x="377" y="193"/>
                      <a:pt x="377" y="193"/>
                    </a:cubicBezTo>
                    <a:cubicBezTo>
                      <a:pt x="377" y="186"/>
                      <a:pt x="377" y="186"/>
                      <a:pt x="377" y="186"/>
                    </a:cubicBezTo>
                    <a:lnTo>
                      <a:pt x="377" y="182"/>
                    </a:lnTo>
                    <a:close/>
                    <a:moveTo>
                      <a:pt x="188" y="303"/>
                    </a:moveTo>
                    <a:cubicBezTo>
                      <a:pt x="125" y="303"/>
                      <a:pt x="73" y="252"/>
                      <a:pt x="73" y="189"/>
                    </a:cubicBezTo>
                    <a:cubicBezTo>
                      <a:pt x="73" y="125"/>
                      <a:pt x="125" y="74"/>
                      <a:pt x="188" y="74"/>
                    </a:cubicBezTo>
                    <a:cubicBezTo>
                      <a:pt x="252" y="74"/>
                      <a:pt x="303" y="125"/>
                      <a:pt x="303" y="189"/>
                    </a:cubicBezTo>
                    <a:cubicBezTo>
                      <a:pt x="303" y="252"/>
                      <a:pt x="252" y="303"/>
                      <a:pt x="188" y="30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96"/>
              <p:cNvSpPr/>
              <p:nvPr/>
            </p:nvSpPr>
            <p:spPr bwMode="auto">
              <a:xfrm>
                <a:off x="-1574564" y="3559322"/>
                <a:ext cx="847599" cy="847758"/>
              </a:xfrm>
              <a:custGeom>
                <a:avLst/>
                <a:gdLst>
                  <a:gd name="T0" fmla="*/ 204 w 226"/>
                  <a:gd name="T1" fmla="*/ 90 h 226"/>
                  <a:gd name="T2" fmla="*/ 195 w 226"/>
                  <a:gd name="T3" fmla="*/ 66 h 226"/>
                  <a:gd name="T4" fmla="*/ 196 w 226"/>
                  <a:gd name="T5" fmla="*/ 37 h 226"/>
                  <a:gd name="T6" fmla="*/ 195 w 226"/>
                  <a:gd name="T7" fmla="*/ 35 h 226"/>
                  <a:gd name="T8" fmla="*/ 192 w 226"/>
                  <a:gd name="T9" fmla="*/ 32 h 226"/>
                  <a:gd name="T10" fmla="*/ 190 w 226"/>
                  <a:gd name="T11" fmla="*/ 31 h 226"/>
                  <a:gd name="T12" fmla="*/ 161 w 226"/>
                  <a:gd name="T13" fmla="*/ 32 h 226"/>
                  <a:gd name="T14" fmla="*/ 137 w 226"/>
                  <a:gd name="T15" fmla="*/ 22 h 226"/>
                  <a:gd name="T16" fmla="*/ 117 w 226"/>
                  <a:gd name="T17" fmla="*/ 0 h 226"/>
                  <a:gd name="T18" fmla="*/ 115 w 226"/>
                  <a:gd name="T19" fmla="*/ 0 h 226"/>
                  <a:gd name="T20" fmla="*/ 111 w 226"/>
                  <a:gd name="T21" fmla="*/ 0 h 226"/>
                  <a:gd name="T22" fmla="*/ 109 w 226"/>
                  <a:gd name="T23" fmla="*/ 0 h 226"/>
                  <a:gd name="T24" fmla="*/ 89 w 226"/>
                  <a:gd name="T25" fmla="*/ 22 h 226"/>
                  <a:gd name="T26" fmla="*/ 66 w 226"/>
                  <a:gd name="T27" fmla="*/ 31 h 226"/>
                  <a:gd name="T28" fmla="*/ 36 w 226"/>
                  <a:gd name="T29" fmla="*/ 30 h 226"/>
                  <a:gd name="T30" fmla="*/ 35 w 226"/>
                  <a:gd name="T31" fmla="*/ 32 h 226"/>
                  <a:gd name="T32" fmla="*/ 32 w 226"/>
                  <a:gd name="T33" fmla="*/ 35 h 226"/>
                  <a:gd name="T34" fmla="*/ 30 w 226"/>
                  <a:gd name="T35" fmla="*/ 36 h 226"/>
                  <a:gd name="T36" fmla="*/ 31 w 226"/>
                  <a:gd name="T37" fmla="*/ 65 h 226"/>
                  <a:gd name="T38" fmla="*/ 21 w 226"/>
                  <a:gd name="T39" fmla="*/ 89 h 226"/>
                  <a:gd name="T40" fmla="*/ 0 w 226"/>
                  <a:gd name="T41" fmla="*/ 109 h 226"/>
                  <a:gd name="T42" fmla="*/ 0 w 226"/>
                  <a:gd name="T43" fmla="*/ 111 h 226"/>
                  <a:gd name="T44" fmla="*/ 0 w 226"/>
                  <a:gd name="T45" fmla="*/ 115 h 226"/>
                  <a:gd name="T46" fmla="*/ 0 w 226"/>
                  <a:gd name="T47" fmla="*/ 117 h 226"/>
                  <a:gd name="T48" fmla="*/ 0 w 226"/>
                  <a:gd name="T49" fmla="*/ 119 h 226"/>
                  <a:gd name="T50" fmla="*/ 7 w 226"/>
                  <a:gd name="T51" fmla="*/ 122 h 226"/>
                  <a:gd name="T52" fmla="*/ 36 w 226"/>
                  <a:gd name="T53" fmla="*/ 114 h 226"/>
                  <a:gd name="T54" fmla="*/ 44 w 226"/>
                  <a:gd name="T55" fmla="*/ 115 h 226"/>
                  <a:gd name="T56" fmla="*/ 44 w 226"/>
                  <a:gd name="T57" fmla="*/ 113 h 226"/>
                  <a:gd name="T58" fmla="*/ 113 w 226"/>
                  <a:gd name="T59" fmla="*/ 44 h 226"/>
                  <a:gd name="T60" fmla="*/ 182 w 226"/>
                  <a:gd name="T61" fmla="*/ 113 h 226"/>
                  <a:gd name="T62" fmla="*/ 113 w 226"/>
                  <a:gd name="T63" fmla="*/ 182 h 226"/>
                  <a:gd name="T64" fmla="*/ 82 w 226"/>
                  <a:gd name="T65" fmla="*/ 175 h 226"/>
                  <a:gd name="T66" fmla="*/ 75 w 226"/>
                  <a:gd name="T67" fmla="*/ 191 h 226"/>
                  <a:gd name="T68" fmla="*/ 80 w 226"/>
                  <a:gd name="T69" fmla="*/ 202 h 226"/>
                  <a:gd name="T70" fmla="*/ 88 w 226"/>
                  <a:gd name="T71" fmla="*/ 205 h 226"/>
                  <a:gd name="T72" fmla="*/ 108 w 226"/>
                  <a:gd name="T73" fmla="*/ 226 h 226"/>
                  <a:gd name="T74" fmla="*/ 110 w 226"/>
                  <a:gd name="T75" fmla="*/ 226 h 226"/>
                  <a:gd name="T76" fmla="*/ 114 w 226"/>
                  <a:gd name="T77" fmla="*/ 226 h 226"/>
                  <a:gd name="T78" fmla="*/ 117 w 226"/>
                  <a:gd name="T79" fmla="*/ 226 h 226"/>
                  <a:gd name="T80" fmla="*/ 136 w 226"/>
                  <a:gd name="T81" fmla="*/ 205 h 226"/>
                  <a:gd name="T82" fmla="*/ 160 w 226"/>
                  <a:gd name="T83" fmla="*/ 195 h 226"/>
                  <a:gd name="T84" fmla="*/ 189 w 226"/>
                  <a:gd name="T85" fmla="*/ 196 h 226"/>
                  <a:gd name="T86" fmla="*/ 191 w 226"/>
                  <a:gd name="T87" fmla="*/ 195 h 226"/>
                  <a:gd name="T88" fmla="*/ 194 w 226"/>
                  <a:gd name="T89" fmla="*/ 192 h 226"/>
                  <a:gd name="T90" fmla="*/ 195 w 226"/>
                  <a:gd name="T91" fmla="*/ 191 h 226"/>
                  <a:gd name="T92" fmla="*/ 194 w 226"/>
                  <a:gd name="T93" fmla="*/ 161 h 226"/>
                  <a:gd name="T94" fmla="*/ 204 w 226"/>
                  <a:gd name="T95" fmla="*/ 138 h 226"/>
                  <a:gd name="T96" fmla="*/ 226 w 226"/>
                  <a:gd name="T97" fmla="*/ 118 h 226"/>
                  <a:gd name="T98" fmla="*/ 226 w 226"/>
                  <a:gd name="T99" fmla="*/ 116 h 226"/>
                  <a:gd name="T100" fmla="*/ 226 w 226"/>
                  <a:gd name="T101" fmla="*/ 112 h 226"/>
                  <a:gd name="T102" fmla="*/ 226 w 226"/>
                  <a:gd name="T103" fmla="*/ 110 h 226"/>
                  <a:gd name="T104" fmla="*/ 204 w 226"/>
                  <a:gd name="T105" fmla="*/ 9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6" h="226">
                    <a:moveTo>
                      <a:pt x="204" y="90"/>
                    </a:moveTo>
                    <a:cubicBezTo>
                      <a:pt x="202" y="81"/>
                      <a:pt x="199" y="73"/>
                      <a:pt x="195" y="66"/>
                    </a:cubicBezTo>
                    <a:cubicBezTo>
                      <a:pt x="199" y="59"/>
                      <a:pt x="206" y="46"/>
                      <a:pt x="196" y="37"/>
                    </a:cubicBezTo>
                    <a:cubicBezTo>
                      <a:pt x="195" y="35"/>
                      <a:pt x="195" y="35"/>
                      <a:pt x="195" y="35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1" y="21"/>
                      <a:pt x="168" y="27"/>
                      <a:pt x="161" y="32"/>
                    </a:cubicBezTo>
                    <a:cubicBezTo>
                      <a:pt x="154" y="28"/>
                      <a:pt x="146" y="24"/>
                      <a:pt x="137" y="22"/>
                    </a:cubicBezTo>
                    <a:cubicBezTo>
                      <a:pt x="136" y="14"/>
                      <a:pt x="131" y="0"/>
                      <a:pt x="11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6" y="0"/>
                      <a:pt x="91" y="14"/>
                      <a:pt x="89" y="22"/>
                    </a:cubicBezTo>
                    <a:cubicBezTo>
                      <a:pt x="81" y="24"/>
                      <a:pt x="73" y="27"/>
                      <a:pt x="66" y="31"/>
                    </a:cubicBezTo>
                    <a:cubicBezTo>
                      <a:pt x="59" y="27"/>
                      <a:pt x="46" y="21"/>
                      <a:pt x="36" y="30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45"/>
                      <a:pt x="27" y="58"/>
                      <a:pt x="31" y="65"/>
                    </a:cubicBezTo>
                    <a:cubicBezTo>
                      <a:pt x="27" y="72"/>
                      <a:pt x="24" y="80"/>
                      <a:pt x="21" y="89"/>
                    </a:cubicBezTo>
                    <a:cubicBezTo>
                      <a:pt x="14" y="90"/>
                      <a:pt x="0" y="95"/>
                      <a:pt x="0" y="10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8"/>
                      <a:pt x="0" y="118"/>
                      <a:pt x="0" y="119"/>
                    </a:cubicBezTo>
                    <a:cubicBezTo>
                      <a:pt x="2" y="120"/>
                      <a:pt x="5" y="121"/>
                      <a:pt x="7" y="122"/>
                    </a:cubicBezTo>
                    <a:cubicBezTo>
                      <a:pt x="15" y="118"/>
                      <a:pt x="25" y="114"/>
                      <a:pt x="36" y="114"/>
                    </a:cubicBezTo>
                    <a:cubicBezTo>
                      <a:pt x="39" y="114"/>
                      <a:pt x="41" y="114"/>
                      <a:pt x="44" y="115"/>
                    </a:cubicBezTo>
                    <a:cubicBezTo>
                      <a:pt x="44" y="114"/>
                      <a:pt x="44" y="114"/>
                      <a:pt x="44" y="113"/>
                    </a:cubicBezTo>
                    <a:cubicBezTo>
                      <a:pt x="44" y="75"/>
                      <a:pt x="75" y="44"/>
                      <a:pt x="113" y="44"/>
                    </a:cubicBezTo>
                    <a:cubicBezTo>
                      <a:pt x="151" y="44"/>
                      <a:pt x="182" y="75"/>
                      <a:pt x="182" y="113"/>
                    </a:cubicBezTo>
                    <a:cubicBezTo>
                      <a:pt x="182" y="151"/>
                      <a:pt x="151" y="182"/>
                      <a:pt x="113" y="182"/>
                    </a:cubicBezTo>
                    <a:cubicBezTo>
                      <a:pt x="102" y="182"/>
                      <a:pt x="91" y="179"/>
                      <a:pt x="82" y="175"/>
                    </a:cubicBezTo>
                    <a:cubicBezTo>
                      <a:pt x="80" y="181"/>
                      <a:pt x="78" y="186"/>
                      <a:pt x="75" y="191"/>
                    </a:cubicBezTo>
                    <a:cubicBezTo>
                      <a:pt x="77" y="195"/>
                      <a:pt x="79" y="198"/>
                      <a:pt x="80" y="202"/>
                    </a:cubicBezTo>
                    <a:cubicBezTo>
                      <a:pt x="83" y="203"/>
                      <a:pt x="86" y="204"/>
                      <a:pt x="88" y="205"/>
                    </a:cubicBezTo>
                    <a:cubicBezTo>
                      <a:pt x="90" y="212"/>
                      <a:pt x="95" y="226"/>
                      <a:pt x="108" y="226"/>
                    </a:cubicBezTo>
                    <a:cubicBezTo>
                      <a:pt x="110" y="226"/>
                      <a:pt x="110" y="226"/>
                      <a:pt x="110" y="226"/>
                    </a:cubicBezTo>
                    <a:cubicBezTo>
                      <a:pt x="114" y="226"/>
                      <a:pt x="114" y="226"/>
                      <a:pt x="114" y="226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130" y="226"/>
                      <a:pt x="135" y="213"/>
                      <a:pt x="136" y="205"/>
                    </a:cubicBezTo>
                    <a:cubicBezTo>
                      <a:pt x="145" y="203"/>
                      <a:pt x="153" y="199"/>
                      <a:pt x="160" y="195"/>
                    </a:cubicBezTo>
                    <a:cubicBezTo>
                      <a:pt x="167" y="200"/>
                      <a:pt x="180" y="206"/>
                      <a:pt x="189" y="196"/>
                    </a:cubicBezTo>
                    <a:cubicBezTo>
                      <a:pt x="191" y="195"/>
                      <a:pt x="191" y="195"/>
                      <a:pt x="191" y="195"/>
                    </a:cubicBezTo>
                    <a:cubicBezTo>
                      <a:pt x="194" y="192"/>
                      <a:pt x="194" y="192"/>
                      <a:pt x="194" y="192"/>
                    </a:cubicBezTo>
                    <a:cubicBezTo>
                      <a:pt x="195" y="191"/>
                      <a:pt x="195" y="191"/>
                      <a:pt x="195" y="191"/>
                    </a:cubicBezTo>
                    <a:cubicBezTo>
                      <a:pt x="205" y="181"/>
                      <a:pt x="199" y="168"/>
                      <a:pt x="194" y="161"/>
                    </a:cubicBezTo>
                    <a:cubicBezTo>
                      <a:pt x="199" y="154"/>
                      <a:pt x="202" y="146"/>
                      <a:pt x="204" y="138"/>
                    </a:cubicBezTo>
                    <a:cubicBezTo>
                      <a:pt x="212" y="136"/>
                      <a:pt x="226" y="131"/>
                      <a:pt x="226" y="118"/>
                    </a:cubicBezTo>
                    <a:cubicBezTo>
                      <a:pt x="226" y="116"/>
                      <a:pt x="226" y="116"/>
                      <a:pt x="226" y="116"/>
                    </a:cubicBezTo>
                    <a:cubicBezTo>
                      <a:pt x="226" y="112"/>
                      <a:pt x="226" y="112"/>
                      <a:pt x="226" y="112"/>
                    </a:cubicBezTo>
                    <a:cubicBezTo>
                      <a:pt x="226" y="110"/>
                      <a:pt x="226" y="110"/>
                      <a:pt x="226" y="110"/>
                    </a:cubicBezTo>
                    <a:cubicBezTo>
                      <a:pt x="226" y="96"/>
                      <a:pt x="212" y="91"/>
                      <a:pt x="204" y="9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97"/>
              <p:cNvSpPr/>
              <p:nvPr/>
            </p:nvSpPr>
            <p:spPr bwMode="auto">
              <a:xfrm>
                <a:off x="-1395204" y="3743477"/>
                <a:ext cx="484118" cy="484209"/>
              </a:xfrm>
              <a:custGeom>
                <a:avLst/>
                <a:gdLst>
                  <a:gd name="T0" fmla="*/ 129 w 129"/>
                  <a:gd name="T1" fmla="*/ 64 h 129"/>
                  <a:gd name="T2" fmla="*/ 65 w 129"/>
                  <a:gd name="T3" fmla="*/ 0 h 129"/>
                  <a:gd name="T4" fmla="*/ 0 w 129"/>
                  <a:gd name="T5" fmla="*/ 64 h 129"/>
                  <a:gd name="T6" fmla="*/ 1 w 129"/>
                  <a:gd name="T7" fmla="*/ 67 h 129"/>
                  <a:gd name="T8" fmla="*/ 7 w 129"/>
                  <a:gd name="T9" fmla="*/ 70 h 129"/>
                  <a:gd name="T10" fmla="*/ 7 w 129"/>
                  <a:gd name="T11" fmla="*/ 64 h 129"/>
                  <a:gd name="T12" fmla="*/ 65 w 129"/>
                  <a:gd name="T13" fmla="*/ 6 h 129"/>
                  <a:gd name="T14" fmla="*/ 123 w 129"/>
                  <a:gd name="T15" fmla="*/ 64 h 129"/>
                  <a:gd name="T16" fmla="*/ 65 w 129"/>
                  <a:gd name="T17" fmla="*/ 122 h 129"/>
                  <a:gd name="T18" fmla="*/ 36 w 129"/>
                  <a:gd name="T19" fmla="*/ 115 h 129"/>
                  <a:gd name="T20" fmla="*/ 35 w 129"/>
                  <a:gd name="T21" fmla="*/ 121 h 129"/>
                  <a:gd name="T22" fmla="*/ 65 w 129"/>
                  <a:gd name="T23" fmla="*/ 129 h 129"/>
                  <a:gd name="T24" fmla="*/ 129 w 129"/>
                  <a:gd name="T25" fmla="*/ 6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cubicBezTo>
                      <a:pt x="129" y="29"/>
                      <a:pt x="100" y="0"/>
                      <a:pt x="65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1" y="66"/>
                      <a:pt x="1" y="67"/>
                    </a:cubicBezTo>
                    <a:cubicBezTo>
                      <a:pt x="3" y="68"/>
                      <a:pt x="5" y="69"/>
                      <a:pt x="7" y="70"/>
                    </a:cubicBezTo>
                    <a:cubicBezTo>
                      <a:pt x="7" y="68"/>
                      <a:pt x="7" y="66"/>
                      <a:pt x="7" y="64"/>
                    </a:cubicBezTo>
                    <a:cubicBezTo>
                      <a:pt x="7" y="32"/>
                      <a:pt x="33" y="6"/>
                      <a:pt x="65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96"/>
                      <a:pt x="97" y="122"/>
                      <a:pt x="65" y="122"/>
                    </a:cubicBezTo>
                    <a:cubicBezTo>
                      <a:pt x="54" y="122"/>
                      <a:pt x="44" y="120"/>
                      <a:pt x="36" y="115"/>
                    </a:cubicBezTo>
                    <a:cubicBezTo>
                      <a:pt x="36" y="117"/>
                      <a:pt x="35" y="119"/>
                      <a:pt x="35" y="121"/>
                    </a:cubicBezTo>
                    <a:cubicBezTo>
                      <a:pt x="44" y="126"/>
                      <a:pt x="54" y="129"/>
                      <a:pt x="65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98"/>
              <p:cNvSpPr/>
              <p:nvPr/>
            </p:nvSpPr>
            <p:spPr bwMode="auto">
              <a:xfrm>
                <a:off x="-2531686" y="4586328"/>
                <a:ext cx="7935" cy="7937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99"/>
              <p:cNvSpPr/>
              <p:nvPr/>
            </p:nvSpPr>
            <p:spPr bwMode="auto">
              <a:xfrm>
                <a:off x="-2516187" y="4568826"/>
                <a:ext cx="3175" cy="635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2046572" y="1788909"/>
            <a:ext cx="1342957" cy="1636136"/>
            <a:chOff x="1534929" y="1341682"/>
            <a:chExt cx="1007218" cy="1227102"/>
          </a:xfrm>
          <a:solidFill>
            <a:srgbClr val="04A7FA">
              <a:lumMod val="75000"/>
            </a:srgbClr>
          </a:solidFill>
        </p:grpSpPr>
        <p:sp>
          <p:nvSpPr>
            <p:cNvPr id="63" name="等腰三角形 80"/>
            <p:cNvSpPr/>
            <p:nvPr/>
          </p:nvSpPr>
          <p:spPr>
            <a:xfrm flipV="1">
              <a:off x="1534929" y="1341682"/>
              <a:ext cx="1007218" cy="1227102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等腰三角形 80"/>
            <p:cNvSpPr/>
            <p:nvPr/>
          </p:nvSpPr>
          <p:spPr>
            <a:xfrm flipV="1">
              <a:off x="1693438" y="1506328"/>
              <a:ext cx="690200" cy="840877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863580" y="1703979"/>
              <a:ext cx="349917" cy="322333"/>
              <a:chOff x="4076704" y="3759197"/>
              <a:chExt cx="1530351" cy="1409703"/>
            </a:xfrm>
            <a:grpFill/>
            <a:effectLst/>
          </p:grpSpPr>
          <p:sp>
            <p:nvSpPr>
              <p:cNvPr id="66" name="Freeform 244"/>
              <p:cNvSpPr>
                <a:spLocks noEditPoints="1"/>
              </p:cNvSpPr>
              <p:nvPr/>
            </p:nvSpPr>
            <p:spPr bwMode="auto">
              <a:xfrm>
                <a:off x="4692656" y="3759197"/>
                <a:ext cx="914399" cy="915985"/>
              </a:xfrm>
              <a:custGeom>
                <a:avLst/>
                <a:gdLst>
                  <a:gd name="T0" fmla="*/ 221 w 244"/>
                  <a:gd name="T1" fmla="*/ 22 h 244"/>
                  <a:gd name="T2" fmla="*/ 141 w 244"/>
                  <a:gd name="T3" fmla="*/ 22 h 244"/>
                  <a:gd name="T4" fmla="*/ 0 w 244"/>
                  <a:gd name="T5" fmla="*/ 164 h 244"/>
                  <a:gd name="T6" fmla="*/ 80 w 244"/>
                  <a:gd name="T7" fmla="*/ 244 h 244"/>
                  <a:gd name="T8" fmla="*/ 221 w 244"/>
                  <a:gd name="T9" fmla="*/ 102 h 244"/>
                  <a:gd name="T10" fmla="*/ 221 w 244"/>
                  <a:gd name="T11" fmla="*/ 22 h 244"/>
                  <a:gd name="T12" fmla="*/ 48 w 244"/>
                  <a:gd name="T13" fmla="*/ 165 h 244"/>
                  <a:gd name="T14" fmla="*/ 38 w 244"/>
                  <a:gd name="T15" fmla="*/ 156 h 244"/>
                  <a:gd name="T16" fmla="*/ 158 w 244"/>
                  <a:gd name="T17" fmla="*/ 36 h 244"/>
                  <a:gd name="T18" fmla="*/ 168 w 244"/>
                  <a:gd name="T19" fmla="*/ 36 h 244"/>
                  <a:gd name="T20" fmla="*/ 168 w 244"/>
                  <a:gd name="T21" fmla="*/ 46 h 244"/>
                  <a:gd name="T22" fmla="*/ 48 w 244"/>
                  <a:gd name="T23" fmla="*/ 165 h 244"/>
                  <a:gd name="T24" fmla="*/ 68 w 244"/>
                  <a:gd name="T25" fmla="*/ 185 h 244"/>
                  <a:gd name="T26" fmla="*/ 58 w 244"/>
                  <a:gd name="T27" fmla="*/ 176 h 244"/>
                  <a:gd name="T28" fmla="*/ 188 w 244"/>
                  <a:gd name="T29" fmla="*/ 46 h 244"/>
                  <a:gd name="T30" fmla="*/ 197 w 244"/>
                  <a:gd name="T31" fmla="*/ 46 h 244"/>
                  <a:gd name="T32" fmla="*/ 197 w 244"/>
                  <a:gd name="T33" fmla="*/ 56 h 244"/>
                  <a:gd name="T34" fmla="*/ 68 w 244"/>
                  <a:gd name="T35" fmla="*/ 185 h 244"/>
                  <a:gd name="T36" fmla="*/ 88 w 244"/>
                  <a:gd name="T37" fmla="*/ 205 h 244"/>
                  <a:gd name="T38" fmla="*/ 78 w 244"/>
                  <a:gd name="T39" fmla="*/ 196 h 244"/>
                  <a:gd name="T40" fmla="*/ 198 w 244"/>
                  <a:gd name="T41" fmla="*/ 76 h 244"/>
                  <a:gd name="T42" fmla="*/ 207 w 244"/>
                  <a:gd name="T43" fmla="*/ 76 h 244"/>
                  <a:gd name="T44" fmla="*/ 207 w 244"/>
                  <a:gd name="T45" fmla="*/ 86 h 244"/>
                  <a:gd name="T46" fmla="*/ 88 w 244"/>
                  <a:gd name="T47" fmla="*/ 205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4" h="244">
                    <a:moveTo>
                      <a:pt x="221" y="22"/>
                    </a:moveTo>
                    <a:cubicBezTo>
                      <a:pt x="199" y="0"/>
                      <a:pt x="163" y="0"/>
                      <a:pt x="141" y="22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0" y="244"/>
                      <a:pt x="80" y="244"/>
                      <a:pt x="80" y="244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244" y="80"/>
                      <a:pt x="244" y="44"/>
                      <a:pt x="221" y="22"/>
                    </a:cubicBezTo>
                    <a:close/>
                    <a:moveTo>
                      <a:pt x="48" y="165"/>
                    </a:moveTo>
                    <a:cubicBezTo>
                      <a:pt x="38" y="156"/>
                      <a:pt x="38" y="156"/>
                      <a:pt x="38" y="156"/>
                    </a:cubicBezTo>
                    <a:cubicBezTo>
                      <a:pt x="158" y="36"/>
                      <a:pt x="158" y="36"/>
                      <a:pt x="158" y="36"/>
                    </a:cubicBezTo>
                    <a:cubicBezTo>
                      <a:pt x="161" y="34"/>
                      <a:pt x="165" y="34"/>
                      <a:pt x="168" y="36"/>
                    </a:cubicBezTo>
                    <a:cubicBezTo>
                      <a:pt x="170" y="39"/>
                      <a:pt x="170" y="43"/>
                      <a:pt x="168" y="46"/>
                    </a:cubicBezTo>
                    <a:lnTo>
                      <a:pt x="48" y="165"/>
                    </a:lnTo>
                    <a:close/>
                    <a:moveTo>
                      <a:pt x="68" y="185"/>
                    </a:moveTo>
                    <a:cubicBezTo>
                      <a:pt x="58" y="176"/>
                      <a:pt x="58" y="176"/>
                      <a:pt x="58" y="176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91" y="44"/>
                      <a:pt x="195" y="44"/>
                      <a:pt x="197" y="46"/>
                    </a:cubicBezTo>
                    <a:cubicBezTo>
                      <a:pt x="200" y="49"/>
                      <a:pt x="200" y="53"/>
                      <a:pt x="197" y="56"/>
                    </a:cubicBezTo>
                    <a:lnTo>
                      <a:pt x="68" y="185"/>
                    </a:lnTo>
                    <a:close/>
                    <a:moveTo>
                      <a:pt x="88" y="205"/>
                    </a:moveTo>
                    <a:cubicBezTo>
                      <a:pt x="78" y="196"/>
                      <a:pt x="78" y="196"/>
                      <a:pt x="78" y="196"/>
                    </a:cubicBezTo>
                    <a:cubicBezTo>
                      <a:pt x="198" y="76"/>
                      <a:pt x="198" y="76"/>
                      <a:pt x="198" y="76"/>
                    </a:cubicBezTo>
                    <a:cubicBezTo>
                      <a:pt x="200" y="73"/>
                      <a:pt x="205" y="73"/>
                      <a:pt x="207" y="76"/>
                    </a:cubicBezTo>
                    <a:cubicBezTo>
                      <a:pt x="210" y="79"/>
                      <a:pt x="210" y="83"/>
                      <a:pt x="207" y="86"/>
                    </a:cubicBezTo>
                    <a:lnTo>
                      <a:pt x="88" y="205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245"/>
              <p:cNvSpPr/>
              <p:nvPr/>
            </p:nvSpPr>
            <p:spPr bwMode="auto">
              <a:xfrm>
                <a:off x="4186241" y="4540247"/>
                <a:ext cx="633415" cy="628648"/>
              </a:xfrm>
              <a:custGeom>
                <a:avLst/>
                <a:gdLst>
                  <a:gd name="T0" fmla="*/ 257 w 399"/>
                  <a:gd name="T1" fmla="*/ 236 h 396"/>
                  <a:gd name="T2" fmla="*/ 241 w 399"/>
                  <a:gd name="T3" fmla="*/ 219 h 396"/>
                  <a:gd name="T4" fmla="*/ 399 w 399"/>
                  <a:gd name="T5" fmla="*/ 61 h 396"/>
                  <a:gd name="T6" fmla="*/ 335 w 399"/>
                  <a:gd name="T7" fmla="*/ 0 h 396"/>
                  <a:gd name="T8" fmla="*/ 179 w 399"/>
                  <a:gd name="T9" fmla="*/ 156 h 396"/>
                  <a:gd name="T10" fmla="*/ 160 w 399"/>
                  <a:gd name="T11" fmla="*/ 139 h 396"/>
                  <a:gd name="T12" fmla="*/ 125 w 399"/>
                  <a:gd name="T13" fmla="*/ 160 h 396"/>
                  <a:gd name="T14" fmla="*/ 0 w 399"/>
                  <a:gd name="T15" fmla="*/ 359 h 396"/>
                  <a:gd name="T16" fmla="*/ 38 w 399"/>
                  <a:gd name="T17" fmla="*/ 396 h 396"/>
                  <a:gd name="T18" fmla="*/ 236 w 399"/>
                  <a:gd name="T19" fmla="*/ 274 h 396"/>
                  <a:gd name="T20" fmla="*/ 257 w 399"/>
                  <a:gd name="T21" fmla="*/ 23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9" h="396">
                    <a:moveTo>
                      <a:pt x="257" y="236"/>
                    </a:moveTo>
                    <a:lnTo>
                      <a:pt x="241" y="219"/>
                    </a:lnTo>
                    <a:lnTo>
                      <a:pt x="399" y="61"/>
                    </a:lnTo>
                    <a:lnTo>
                      <a:pt x="335" y="0"/>
                    </a:lnTo>
                    <a:lnTo>
                      <a:pt x="179" y="156"/>
                    </a:lnTo>
                    <a:lnTo>
                      <a:pt x="160" y="139"/>
                    </a:lnTo>
                    <a:lnTo>
                      <a:pt x="125" y="160"/>
                    </a:lnTo>
                    <a:lnTo>
                      <a:pt x="0" y="359"/>
                    </a:lnTo>
                    <a:lnTo>
                      <a:pt x="38" y="396"/>
                    </a:lnTo>
                    <a:lnTo>
                      <a:pt x="236" y="274"/>
                    </a:lnTo>
                    <a:lnTo>
                      <a:pt x="257" y="236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246"/>
              <p:cNvSpPr/>
              <p:nvPr/>
            </p:nvSpPr>
            <p:spPr bwMode="auto">
              <a:xfrm>
                <a:off x="4076704" y="3771898"/>
                <a:ext cx="671513" cy="669923"/>
              </a:xfrm>
              <a:custGeom>
                <a:avLst/>
                <a:gdLst>
                  <a:gd name="T0" fmla="*/ 90 w 179"/>
                  <a:gd name="T1" fmla="*/ 0 h 179"/>
                  <a:gd name="T2" fmla="*/ 67 w 179"/>
                  <a:gd name="T3" fmla="*/ 3 h 179"/>
                  <a:gd name="T4" fmla="*/ 70 w 179"/>
                  <a:gd name="T5" fmla="*/ 5 h 179"/>
                  <a:gd name="T6" fmla="*/ 102 w 179"/>
                  <a:gd name="T7" fmla="*/ 37 h 179"/>
                  <a:gd name="T8" fmla="*/ 102 w 179"/>
                  <a:gd name="T9" fmla="*/ 96 h 179"/>
                  <a:gd name="T10" fmla="*/ 42 w 179"/>
                  <a:gd name="T11" fmla="*/ 96 h 179"/>
                  <a:gd name="T12" fmla="*/ 10 w 179"/>
                  <a:gd name="T13" fmla="*/ 64 h 179"/>
                  <a:gd name="T14" fmla="*/ 6 w 179"/>
                  <a:gd name="T15" fmla="*/ 59 h 179"/>
                  <a:gd name="T16" fmla="*/ 0 w 179"/>
                  <a:gd name="T17" fmla="*/ 89 h 179"/>
                  <a:gd name="T18" fmla="*/ 90 w 179"/>
                  <a:gd name="T19" fmla="*/ 179 h 179"/>
                  <a:gd name="T20" fmla="*/ 179 w 179"/>
                  <a:gd name="T21" fmla="*/ 89 h 179"/>
                  <a:gd name="T22" fmla="*/ 90 w 179"/>
                  <a:gd name="T2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9" h="179">
                    <a:moveTo>
                      <a:pt x="90" y="0"/>
                    </a:moveTo>
                    <a:cubicBezTo>
                      <a:pt x="82" y="0"/>
                      <a:pt x="75" y="1"/>
                      <a:pt x="67" y="3"/>
                    </a:cubicBezTo>
                    <a:cubicBezTo>
                      <a:pt x="68" y="4"/>
                      <a:pt x="69" y="4"/>
                      <a:pt x="70" y="5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18" y="53"/>
                      <a:pt x="118" y="80"/>
                      <a:pt x="102" y="96"/>
                    </a:cubicBezTo>
                    <a:cubicBezTo>
                      <a:pt x="85" y="113"/>
                      <a:pt x="59" y="113"/>
                      <a:pt x="42" y="96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9" y="63"/>
                      <a:pt x="7" y="61"/>
                      <a:pt x="6" y="59"/>
                    </a:cubicBezTo>
                    <a:cubicBezTo>
                      <a:pt x="2" y="68"/>
                      <a:pt x="0" y="79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247"/>
              <p:cNvSpPr>
                <a:spLocks noEditPoints="1"/>
              </p:cNvSpPr>
              <p:nvPr/>
            </p:nvSpPr>
            <p:spPr bwMode="auto">
              <a:xfrm>
                <a:off x="4905373" y="4565649"/>
                <a:ext cx="604837" cy="603251"/>
              </a:xfrm>
              <a:custGeom>
                <a:avLst/>
                <a:gdLst>
                  <a:gd name="T0" fmla="*/ 142 w 161"/>
                  <a:gd name="T1" fmla="*/ 142 h 161"/>
                  <a:gd name="T2" fmla="*/ 142 w 161"/>
                  <a:gd name="T3" fmla="*/ 71 h 161"/>
                  <a:gd name="T4" fmla="*/ 70 w 161"/>
                  <a:gd name="T5" fmla="*/ 0 h 161"/>
                  <a:gd name="T6" fmla="*/ 0 w 161"/>
                  <a:gd name="T7" fmla="*/ 70 h 161"/>
                  <a:gd name="T8" fmla="*/ 72 w 161"/>
                  <a:gd name="T9" fmla="*/ 142 h 161"/>
                  <a:gd name="T10" fmla="*/ 142 w 161"/>
                  <a:gd name="T11" fmla="*/ 142 h 161"/>
                  <a:gd name="T12" fmla="*/ 94 w 161"/>
                  <a:gd name="T13" fmla="*/ 94 h 161"/>
                  <a:gd name="T14" fmla="*/ 123 w 161"/>
                  <a:gd name="T15" fmla="*/ 94 h 161"/>
                  <a:gd name="T16" fmla="*/ 123 w 161"/>
                  <a:gd name="T17" fmla="*/ 123 h 161"/>
                  <a:gd name="T18" fmla="*/ 94 w 161"/>
                  <a:gd name="T19" fmla="*/ 123 h 161"/>
                  <a:gd name="T20" fmla="*/ 94 w 161"/>
                  <a:gd name="T21" fmla="*/ 9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" h="161">
                    <a:moveTo>
                      <a:pt x="142" y="142"/>
                    </a:moveTo>
                    <a:cubicBezTo>
                      <a:pt x="161" y="122"/>
                      <a:pt x="161" y="91"/>
                      <a:pt x="142" y="7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91" y="161"/>
                      <a:pt x="122" y="161"/>
                      <a:pt x="142" y="142"/>
                    </a:cubicBezTo>
                    <a:close/>
                    <a:moveTo>
                      <a:pt x="94" y="94"/>
                    </a:moveTo>
                    <a:cubicBezTo>
                      <a:pt x="102" y="86"/>
                      <a:pt x="115" y="86"/>
                      <a:pt x="123" y="94"/>
                    </a:cubicBezTo>
                    <a:cubicBezTo>
                      <a:pt x="131" y="102"/>
                      <a:pt x="131" y="115"/>
                      <a:pt x="123" y="123"/>
                    </a:cubicBezTo>
                    <a:cubicBezTo>
                      <a:pt x="115" y="131"/>
                      <a:pt x="102" y="131"/>
                      <a:pt x="94" y="123"/>
                    </a:cubicBezTo>
                    <a:cubicBezTo>
                      <a:pt x="86" y="115"/>
                      <a:pt x="86" y="102"/>
                      <a:pt x="94" y="9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8932096" y="4193131"/>
            <a:ext cx="1342955" cy="1636136"/>
            <a:chOff x="6699072" y="3144848"/>
            <a:chExt cx="1007216" cy="1227102"/>
          </a:xfrm>
        </p:grpSpPr>
        <p:grpSp>
          <p:nvGrpSpPr>
            <p:cNvPr id="71" name="组合 70"/>
            <p:cNvGrpSpPr/>
            <p:nvPr/>
          </p:nvGrpSpPr>
          <p:grpSpPr>
            <a:xfrm rot="10800000">
              <a:off x="6699072" y="3144848"/>
              <a:ext cx="1007216" cy="1227102"/>
              <a:chOff x="3058445" y="3397615"/>
              <a:chExt cx="1089941" cy="1327886"/>
            </a:xfrm>
          </p:grpSpPr>
          <p:sp>
            <p:nvSpPr>
              <p:cNvPr id="73" name="等腰三角形 80"/>
              <p:cNvSpPr/>
              <p:nvPr/>
            </p:nvSpPr>
            <p:spPr>
              <a:xfrm flipV="1">
                <a:off x="3058445" y="3397615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等腰三角形 80"/>
              <p:cNvSpPr/>
              <p:nvPr/>
            </p:nvSpPr>
            <p:spPr>
              <a:xfrm flipV="1">
                <a:off x="3229972" y="3573374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2" name="Freeform 194"/>
            <p:cNvSpPr>
              <a:spLocks noEditPoints="1"/>
            </p:cNvSpPr>
            <p:nvPr/>
          </p:nvSpPr>
          <p:spPr bwMode="auto">
            <a:xfrm>
              <a:off x="7001189" y="3688772"/>
              <a:ext cx="415405" cy="336511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763146" y="3806227"/>
            <a:ext cx="10665709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自我诊断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组合 6"/>
          <p:cNvGrpSpPr/>
          <p:nvPr/>
        </p:nvGrpSpPr>
        <p:grpSpPr>
          <a:xfrm>
            <a:off x="3569548" y="1965961"/>
            <a:ext cx="3453553" cy="1741866"/>
            <a:chOff x="2699792" y="1164453"/>
            <a:chExt cx="1981530" cy="1306685"/>
          </a:xfrm>
        </p:grpSpPr>
        <p:sp>
          <p:nvSpPr>
            <p:cNvPr id="8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3" y="1164453"/>
              <a:ext cx="1673443" cy="253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诊改五：实践教学条件</a:t>
              </a:r>
            </a:p>
          </p:txBody>
        </p:sp>
        <p:sp>
          <p:nvSpPr>
            <p:cNvPr id="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1038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课程现有固定计算机机房、计算机技能校内实训室3个。与千峰等公司共建校外实训基地1个，其中每个机房的计算机配备在60台以上，可以满足单班实践课时交替使用，但由于我校新校区建设，实验室仍在不断建设中，综合实训设备不能完全满足，且校外实训基地只能满足开设该课程的部分专业。</a:t>
              </a:r>
            </a:p>
          </p:txBody>
        </p:sp>
      </p:grpSp>
      <p:sp>
        <p:nvSpPr>
          <p:cNvPr id="10" name="圆角矩形 9"/>
          <p:cNvSpPr/>
          <p:nvPr/>
        </p:nvSpPr>
        <p:spPr>
          <a:xfrm>
            <a:off x="596900" y="3707199"/>
            <a:ext cx="10998200" cy="198056"/>
          </a:xfrm>
          <a:prstGeom prst="roundRect">
            <a:avLst>
              <a:gd name="adj" fmla="val 50000"/>
            </a:avLst>
          </a:prstGeom>
          <a:solidFill>
            <a:srgbClr val="45BBCE"/>
          </a:solidFill>
          <a:ln w="254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zh-CN" altLang="en-US" sz="2400" kern="0">
              <a:solidFill>
                <a:sysClr val="window" lastClr="FFFFFF"/>
              </a:solidFill>
              <a:latin typeface="Verdana" panose="020B0604030504040204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495434" y="3583610"/>
            <a:ext cx="445236" cy="445236"/>
            <a:chOff x="1871575" y="2402641"/>
            <a:chExt cx="333927" cy="333927"/>
          </a:xfrm>
        </p:grpSpPr>
        <p:sp>
          <p:nvSpPr>
            <p:cNvPr id="12" name="椭圆 11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007435" y="4170403"/>
            <a:ext cx="237477" cy="237477"/>
            <a:chOff x="3104722" y="1288803"/>
            <a:chExt cx="504000" cy="504000"/>
          </a:xfrm>
        </p:grpSpPr>
        <p:sp>
          <p:nvSpPr>
            <p:cNvPr id="15" name="椭圆 14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4790958" y="3583610"/>
            <a:ext cx="445236" cy="445236"/>
            <a:chOff x="1871575" y="2402641"/>
            <a:chExt cx="333927" cy="333927"/>
          </a:xfrm>
        </p:grpSpPr>
        <p:sp>
          <p:nvSpPr>
            <p:cNvPr id="18" name="椭圆 17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7083054" y="3583610"/>
            <a:ext cx="445236" cy="445236"/>
            <a:chOff x="1871575" y="2402641"/>
            <a:chExt cx="333927" cy="333927"/>
          </a:xfrm>
        </p:grpSpPr>
        <p:sp>
          <p:nvSpPr>
            <p:cNvPr id="21" name="椭圆 20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383278" y="3583610"/>
            <a:ext cx="445236" cy="445236"/>
            <a:chOff x="1871575" y="2402641"/>
            <a:chExt cx="333927" cy="333927"/>
          </a:xfrm>
        </p:grpSpPr>
        <p:sp>
          <p:nvSpPr>
            <p:cNvPr id="24" name="椭圆 23"/>
            <p:cNvSpPr/>
            <p:nvPr/>
          </p:nvSpPr>
          <p:spPr>
            <a:xfrm>
              <a:off x="1871575" y="2402641"/>
              <a:ext cx="333927" cy="333927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988614" y="2519680"/>
              <a:ext cx="99848" cy="99848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468608" y="3316963"/>
            <a:ext cx="237477" cy="237477"/>
            <a:chOff x="3104722" y="1288803"/>
            <a:chExt cx="504000" cy="504000"/>
          </a:xfrm>
        </p:grpSpPr>
        <p:sp>
          <p:nvSpPr>
            <p:cNvPr id="27" name="椭圆 26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744448" y="4407470"/>
            <a:ext cx="237477" cy="237477"/>
            <a:chOff x="3104722" y="1288803"/>
            <a:chExt cx="504000" cy="504000"/>
          </a:xfrm>
        </p:grpSpPr>
        <p:sp>
          <p:nvSpPr>
            <p:cNvPr id="30" name="椭圆 29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0381728" y="2964750"/>
            <a:ext cx="237477" cy="237477"/>
            <a:chOff x="3104722" y="1288803"/>
            <a:chExt cx="504000" cy="504000"/>
          </a:xfrm>
        </p:grpSpPr>
        <p:sp>
          <p:nvSpPr>
            <p:cNvPr id="33" name="椭圆 32"/>
            <p:cNvSpPr/>
            <p:nvPr/>
          </p:nvSpPr>
          <p:spPr>
            <a:xfrm>
              <a:off x="3104722" y="1288803"/>
              <a:ext cx="504000" cy="504000"/>
            </a:xfrm>
            <a:prstGeom prst="ellipse">
              <a:avLst/>
            </a:pr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250063" y="1434144"/>
              <a:ext cx="213320" cy="213320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232683" y="1932693"/>
            <a:ext cx="2643293" cy="1372612"/>
            <a:chOff x="2699792" y="1164453"/>
            <a:chExt cx="1982470" cy="1029459"/>
          </a:xfrm>
        </p:grpSpPr>
        <p:sp>
          <p:nvSpPr>
            <p:cNvPr id="36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164453"/>
              <a:ext cx="198247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诊改七：教学活动</a:t>
              </a:r>
            </a:p>
          </p:txBody>
        </p:sp>
        <p:sp>
          <p:nvSpPr>
            <p:cNvPr id="37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76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教学过程中以学生为主体，体现教-学-做一体化，有助于学生理解理论知识，实践教学基本能满足培养学生岗位能力和职业素养的要求，但模拟情景的企业真实性较低。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558423" y="4838872"/>
            <a:ext cx="2781300" cy="1557279"/>
            <a:chOff x="2699792" y="1164453"/>
            <a:chExt cx="2085975" cy="1167959"/>
          </a:xfrm>
        </p:grpSpPr>
        <p:sp>
          <p:nvSpPr>
            <p:cNvPr id="3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944902" y="1164453"/>
              <a:ext cx="1840865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诊改六：教学资源</a:t>
              </a:r>
            </a:p>
          </p:txBody>
        </p:sp>
        <p:sp>
          <p:nvSpPr>
            <p:cNvPr id="40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900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教学资源，特别是信息化资源不够丰富，包括课程标准、课程大纲、教学设计及教案、教学课件、实验任务等，缺乏校企合作共建资源，且实践性极强的课程，演示视频较少，信息化教学平台应用效果不理想。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211703" y="4838872"/>
            <a:ext cx="2642040" cy="1926609"/>
            <a:chOff x="2699792" y="1164453"/>
            <a:chExt cx="1981530" cy="1444957"/>
          </a:xfrm>
        </p:grpSpPr>
        <p:sp>
          <p:nvSpPr>
            <p:cNvPr id="42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815997" y="1164453"/>
              <a:ext cx="1790700" cy="25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诊改八：课程考核评价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2699792" y="1432165"/>
              <a:ext cx="1981530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考核侧重过程性考核，关注学生能力提升。将课程成绩分为平时成绩和考试成绩两部分，其中平时成绩由考勤成绩、课堂表现和作业成绩三部分组成，可以就学生过程性能力的提升情况进行评价，但是理论考试以纸质考试为主，不能全面反映学生软件操作水平和专业技能。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339776" y="4193131"/>
            <a:ext cx="1342955" cy="1636136"/>
            <a:chOff x="3254832" y="3144848"/>
            <a:chExt cx="1007216" cy="1227102"/>
          </a:xfrm>
          <a:solidFill>
            <a:srgbClr val="04A7FA">
              <a:lumMod val="75000"/>
            </a:srgbClr>
          </a:solidFill>
        </p:grpSpPr>
        <p:grpSp>
          <p:nvGrpSpPr>
            <p:cNvPr id="45" name="组合 44"/>
            <p:cNvGrpSpPr/>
            <p:nvPr/>
          </p:nvGrpSpPr>
          <p:grpSpPr>
            <a:xfrm rot="10800000">
              <a:off x="3254832" y="3144848"/>
              <a:ext cx="1007216" cy="1227102"/>
              <a:chOff x="3058445" y="3397615"/>
              <a:chExt cx="1089941" cy="1327886"/>
            </a:xfrm>
            <a:grpFill/>
          </p:grpSpPr>
          <p:sp>
            <p:nvSpPr>
              <p:cNvPr id="47" name="等腰三角形 80"/>
              <p:cNvSpPr/>
              <p:nvPr/>
            </p:nvSpPr>
            <p:spPr>
              <a:xfrm flipV="1">
                <a:off x="3058445" y="3397615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等腰三角形 80"/>
              <p:cNvSpPr/>
              <p:nvPr/>
            </p:nvSpPr>
            <p:spPr>
              <a:xfrm flipV="1">
                <a:off x="3229972" y="3573374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6" name="Freeform 25"/>
            <p:cNvSpPr>
              <a:spLocks noEditPoints="1"/>
            </p:cNvSpPr>
            <p:nvPr/>
          </p:nvSpPr>
          <p:spPr bwMode="auto">
            <a:xfrm flipH="1">
              <a:off x="3555138" y="3669506"/>
              <a:ext cx="397423" cy="375045"/>
            </a:xfrm>
            <a:custGeom>
              <a:avLst/>
              <a:gdLst>
                <a:gd name="T0" fmla="*/ 90 w 376"/>
                <a:gd name="T1" fmla="*/ 52 h 355"/>
                <a:gd name="T2" fmla="*/ 37 w 376"/>
                <a:gd name="T3" fmla="*/ 264 h 355"/>
                <a:gd name="T4" fmla="*/ 118 w 376"/>
                <a:gd name="T5" fmla="*/ 310 h 355"/>
                <a:gd name="T6" fmla="*/ 134 w 376"/>
                <a:gd name="T7" fmla="*/ 310 h 355"/>
                <a:gd name="T8" fmla="*/ 215 w 376"/>
                <a:gd name="T9" fmla="*/ 264 h 355"/>
                <a:gd name="T10" fmla="*/ 241 w 376"/>
                <a:gd name="T11" fmla="*/ 310 h 355"/>
                <a:gd name="T12" fmla="*/ 255 w 376"/>
                <a:gd name="T13" fmla="*/ 287 h 355"/>
                <a:gd name="T14" fmla="*/ 358 w 376"/>
                <a:gd name="T15" fmla="*/ 287 h 355"/>
                <a:gd name="T16" fmla="*/ 371 w 376"/>
                <a:gd name="T17" fmla="*/ 310 h 355"/>
                <a:gd name="T18" fmla="*/ 371 w 376"/>
                <a:gd name="T19" fmla="*/ 323 h 355"/>
                <a:gd name="T20" fmla="*/ 358 w 376"/>
                <a:gd name="T21" fmla="*/ 355 h 355"/>
                <a:gd name="T22" fmla="*/ 250 w 376"/>
                <a:gd name="T23" fmla="*/ 323 h 355"/>
                <a:gd name="T24" fmla="*/ 237 w 376"/>
                <a:gd name="T25" fmla="*/ 355 h 355"/>
                <a:gd name="T26" fmla="*/ 131 w 376"/>
                <a:gd name="T27" fmla="*/ 323 h 355"/>
                <a:gd name="T28" fmla="*/ 118 w 376"/>
                <a:gd name="T29" fmla="*/ 355 h 355"/>
                <a:gd name="T30" fmla="*/ 0 w 376"/>
                <a:gd name="T31" fmla="*/ 323 h 355"/>
                <a:gd name="T32" fmla="*/ 14 w 376"/>
                <a:gd name="T33" fmla="*/ 287 h 355"/>
                <a:gd name="T34" fmla="*/ 336 w 376"/>
                <a:gd name="T35" fmla="*/ 248 h 355"/>
                <a:gd name="T36" fmla="*/ 279 w 376"/>
                <a:gd name="T37" fmla="*/ 248 h 355"/>
                <a:gd name="T38" fmla="*/ 215 w 376"/>
                <a:gd name="T39" fmla="*/ 248 h 355"/>
                <a:gd name="T40" fmla="*/ 158 w 376"/>
                <a:gd name="T41" fmla="*/ 248 h 355"/>
                <a:gd name="T42" fmla="*/ 95 w 376"/>
                <a:gd name="T43" fmla="*/ 248 h 355"/>
                <a:gd name="T44" fmla="*/ 38 w 376"/>
                <a:gd name="T45" fmla="*/ 248 h 355"/>
                <a:gd name="T46" fmla="*/ 307 w 376"/>
                <a:gd name="T47" fmla="*/ 147 h 355"/>
                <a:gd name="T48" fmla="*/ 289 w 376"/>
                <a:gd name="T49" fmla="*/ 201 h 355"/>
                <a:gd name="T50" fmla="*/ 201 w 376"/>
                <a:gd name="T51" fmla="*/ 201 h 355"/>
                <a:gd name="T52" fmla="*/ 181 w 376"/>
                <a:gd name="T53" fmla="*/ 147 h 355"/>
                <a:gd name="T54" fmla="*/ 180 w 376"/>
                <a:gd name="T55" fmla="*/ 16 h 355"/>
                <a:gd name="T56" fmla="*/ 161 w 376"/>
                <a:gd name="T57" fmla="*/ 35 h 355"/>
                <a:gd name="T58" fmla="*/ 155 w 376"/>
                <a:gd name="T59" fmla="*/ 67 h 355"/>
                <a:gd name="T60" fmla="*/ 66 w 376"/>
                <a:gd name="T61" fmla="*/ 55 h 355"/>
                <a:gd name="T62" fmla="*/ 66 w 376"/>
                <a:gd name="T63" fmla="*/ 122 h 355"/>
                <a:gd name="T64" fmla="*/ 69 w 376"/>
                <a:gd name="T65" fmla="*/ 122 h 355"/>
                <a:gd name="T66" fmla="*/ 87 w 376"/>
                <a:gd name="T67" fmla="*/ 199 h 355"/>
                <a:gd name="T68" fmla="*/ 91 w 376"/>
                <a:gd name="T69" fmla="*/ 199 h 355"/>
                <a:gd name="T70" fmla="*/ 109 w 376"/>
                <a:gd name="T71" fmla="*/ 132 h 355"/>
                <a:gd name="T72" fmla="*/ 109 w 376"/>
                <a:gd name="T73" fmla="*/ 75 h 355"/>
                <a:gd name="T74" fmla="*/ 155 w 376"/>
                <a:gd name="T75" fmla="*/ 80 h 355"/>
                <a:gd name="T76" fmla="*/ 166 w 376"/>
                <a:gd name="T77" fmla="*/ 120 h 355"/>
                <a:gd name="T78" fmla="*/ 180 w 376"/>
                <a:gd name="T79" fmla="*/ 126 h 355"/>
                <a:gd name="T80" fmla="*/ 317 w 376"/>
                <a:gd name="T81" fmla="*/ 120 h 355"/>
                <a:gd name="T82" fmla="*/ 317 w 376"/>
                <a:gd name="T83" fmla="*/ 21 h 355"/>
                <a:gd name="T84" fmla="*/ 304 w 376"/>
                <a:gd name="T85" fmla="*/ 31 h 355"/>
                <a:gd name="T86" fmla="*/ 308 w 376"/>
                <a:gd name="T87" fmla="*/ 107 h 355"/>
                <a:gd name="T88" fmla="*/ 304 w 376"/>
                <a:gd name="T89" fmla="*/ 111 h 355"/>
                <a:gd name="T90" fmla="*/ 177 w 376"/>
                <a:gd name="T91" fmla="*/ 109 h 355"/>
                <a:gd name="T92" fmla="*/ 238 w 376"/>
                <a:gd name="T93" fmla="*/ 63 h 355"/>
                <a:gd name="T94" fmla="*/ 176 w 376"/>
                <a:gd name="T95" fmla="*/ 35 h 355"/>
                <a:gd name="T96" fmla="*/ 180 w 376"/>
                <a:gd name="T97" fmla="*/ 31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76" h="355">
                  <a:moveTo>
                    <a:pt x="90" y="0"/>
                  </a:moveTo>
                  <a:cubicBezTo>
                    <a:pt x="104" y="0"/>
                    <a:pt x="115" y="12"/>
                    <a:pt x="115" y="26"/>
                  </a:cubicBezTo>
                  <a:cubicBezTo>
                    <a:pt x="115" y="40"/>
                    <a:pt x="104" y="52"/>
                    <a:pt x="90" y="52"/>
                  </a:cubicBezTo>
                  <a:cubicBezTo>
                    <a:pt x="75" y="52"/>
                    <a:pt x="64" y="40"/>
                    <a:pt x="64" y="26"/>
                  </a:cubicBezTo>
                  <a:cubicBezTo>
                    <a:pt x="64" y="12"/>
                    <a:pt x="75" y="0"/>
                    <a:pt x="90" y="0"/>
                  </a:cubicBezTo>
                  <a:close/>
                  <a:moveTo>
                    <a:pt x="37" y="264"/>
                  </a:moveTo>
                  <a:cubicBezTo>
                    <a:pt x="95" y="264"/>
                    <a:pt x="95" y="264"/>
                    <a:pt x="95" y="264"/>
                  </a:cubicBezTo>
                  <a:cubicBezTo>
                    <a:pt x="108" y="264"/>
                    <a:pt x="118" y="274"/>
                    <a:pt x="118" y="287"/>
                  </a:cubicBezTo>
                  <a:cubicBezTo>
                    <a:pt x="118" y="310"/>
                    <a:pt x="118" y="310"/>
                    <a:pt x="118" y="310"/>
                  </a:cubicBezTo>
                  <a:cubicBezTo>
                    <a:pt x="120" y="310"/>
                    <a:pt x="120" y="310"/>
                    <a:pt x="120" y="310"/>
                  </a:cubicBezTo>
                  <a:cubicBezTo>
                    <a:pt x="131" y="310"/>
                    <a:pt x="131" y="310"/>
                    <a:pt x="131" y="310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87"/>
                    <a:pt x="134" y="287"/>
                    <a:pt x="134" y="287"/>
                  </a:cubicBezTo>
                  <a:cubicBezTo>
                    <a:pt x="134" y="274"/>
                    <a:pt x="144" y="264"/>
                    <a:pt x="156" y="264"/>
                  </a:cubicBezTo>
                  <a:cubicBezTo>
                    <a:pt x="215" y="264"/>
                    <a:pt x="215" y="264"/>
                    <a:pt x="215" y="264"/>
                  </a:cubicBezTo>
                  <a:cubicBezTo>
                    <a:pt x="227" y="264"/>
                    <a:pt x="237" y="274"/>
                    <a:pt x="237" y="287"/>
                  </a:cubicBezTo>
                  <a:cubicBezTo>
                    <a:pt x="237" y="310"/>
                    <a:pt x="237" y="310"/>
                    <a:pt x="237" y="310"/>
                  </a:cubicBezTo>
                  <a:cubicBezTo>
                    <a:pt x="241" y="310"/>
                    <a:pt x="241" y="310"/>
                    <a:pt x="241" y="310"/>
                  </a:cubicBezTo>
                  <a:cubicBezTo>
                    <a:pt x="250" y="310"/>
                    <a:pt x="250" y="310"/>
                    <a:pt x="250" y="310"/>
                  </a:cubicBezTo>
                  <a:cubicBezTo>
                    <a:pt x="255" y="310"/>
                    <a:pt x="255" y="310"/>
                    <a:pt x="255" y="310"/>
                  </a:cubicBezTo>
                  <a:cubicBezTo>
                    <a:pt x="255" y="287"/>
                    <a:pt x="255" y="287"/>
                    <a:pt x="255" y="287"/>
                  </a:cubicBezTo>
                  <a:cubicBezTo>
                    <a:pt x="255" y="274"/>
                    <a:pt x="265" y="264"/>
                    <a:pt x="278" y="264"/>
                  </a:cubicBezTo>
                  <a:cubicBezTo>
                    <a:pt x="336" y="264"/>
                    <a:pt x="336" y="264"/>
                    <a:pt x="336" y="264"/>
                  </a:cubicBezTo>
                  <a:cubicBezTo>
                    <a:pt x="348" y="264"/>
                    <a:pt x="358" y="274"/>
                    <a:pt x="358" y="287"/>
                  </a:cubicBezTo>
                  <a:cubicBezTo>
                    <a:pt x="358" y="310"/>
                    <a:pt x="358" y="310"/>
                    <a:pt x="358" y="310"/>
                  </a:cubicBezTo>
                  <a:cubicBezTo>
                    <a:pt x="362" y="310"/>
                    <a:pt x="362" y="310"/>
                    <a:pt x="362" y="310"/>
                  </a:cubicBezTo>
                  <a:cubicBezTo>
                    <a:pt x="371" y="310"/>
                    <a:pt x="371" y="310"/>
                    <a:pt x="371" y="310"/>
                  </a:cubicBezTo>
                  <a:cubicBezTo>
                    <a:pt x="376" y="310"/>
                    <a:pt x="376" y="310"/>
                    <a:pt x="376" y="310"/>
                  </a:cubicBezTo>
                  <a:cubicBezTo>
                    <a:pt x="376" y="323"/>
                    <a:pt x="376" y="323"/>
                    <a:pt x="376" y="323"/>
                  </a:cubicBezTo>
                  <a:cubicBezTo>
                    <a:pt x="371" y="323"/>
                    <a:pt x="371" y="323"/>
                    <a:pt x="371" y="323"/>
                  </a:cubicBezTo>
                  <a:cubicBezTo>
                    <a:pt x="362" y="323"/>
                    <a:pt x="362" y="323"/>
                    <a:pt x="362" y="323"/>
                  </a:cubicBezTo>
                  <a:cubicBezTo>
                    <a:pt x="358" y="323"/>
                    <a:pt x="358" y="323"/>
                    <a:pt x="358" y="323"/>
                  </a:cubicBezTo>
                  <a:cubicBezTo>
                    <a:pt x="358" y="355"/>
                    <a:pt x="358" y="355"/>
                    <a:pt x="358" y="355"/>
                  </a:cubicBezTo>
                  <a:cubicBezTo>
                    <a:pt x="255" y="355"/>
                    <a:pt x="255" y="355"/>
                    <a:pt x="255" y="355"/>
                  </a:cubicBezTo>
                  <a:cubicBezTo>
                    <a:pt x="255" y="323"/>
                    <a:pt x="255" y="323"/>
                    <a:pt x="255" y="323"/>
                  </a:cubicBezTo>
                  <a:cubicBezTo>
                    <a:pt x="250" y="323"/>
                    <a:pt x="250" y="323"/>
                    <a:pt x="250" y="323"/>
                  </a:cubicBezTo>
                  <a:cubicBezTo>
                    <a:pt x="241" y="323"/>
                    <a:pt x="241" y="323"/>
                    <a:pt x="241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7" y="355"/>
                    <a:pt x="237" y="355"/>
                    <a:pt x="237" y="355"/>
                  </a:cubicBezTo>
                  <a:cubicBezTo>
                    <a:pt x="134" y="355"/>
                    <a:pt x="134" y="355"/>
                    <a:pt x="134" y="355"/>
                  </a:cubicBezTo>
                  <a:cubicBezTo>
                    <a:pt x="134" y="323"/>
                    <a:pt x="134" y="323"/>
                    <a:pt x="134" y="323"/>
                  </a:cubicBezTo>
                  <a:cubicBezTo>
                    <a:pt x="131" y="323"/>
                    <a:pt x="131" y="323"/>
                    <a:pt x="131" y="323"/>
                  </a:cubicBezTo>
                  <a:cubicBezTo>
                    <a:pt x="120" y="323"/>
                    <a:pt x="120" y="323"/>
                    <a:pt x="120" y="323"/>
                  </a:cubicBezTo>
                  <a:cubicBezTo>
                    <a:pt x="118" y="323"/>
                    <a:pt x="118" y="323"/>
                    <a:pt x="118" y="323"/>
                  </a:cubicBezTo>
                  <a:cubicBezTo>
                    <a:pt x="118" y="355"/>
                    <a:pt x="118" y="355"/>
                    <a:pt x="118" y="355"/>
                  </a:cubicBezTo>
                  <a:cubicBezTo>
                    <a:pt x="14" y="355"/>
                    <a:pt x="14" y="355"/>
                    <a:pt x="14" y="355"/>
                  </a:cubicBezTo>
                  <a:cubicBezTo>
                    <a:pt x="14" y="323"/>
                    <a:pt x="14" y="323"/>
                    <a:pt x="14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10"/>
                    <a:pt x="0" y="310"/>
                    <a:pt x="0" y="310"/>
                  </a:cubicBezTo>
                  <a:cubicBezTo>
                    <a:pt x="14" y="310"/>
                    <a:pt x="14" y="310"/>
                    <a:pt x="14" y="310"/>
                  </a:cubicBezTo>
                  <a:cubicBezTo>
                    <a:pt x="14" y="287"/>
                    <a:pt x="14" y="287"/>
                    <a:pt x="14" y="287"/>
                  </a:cubicBezTo>
                  <a:cubicBezTo>
                    <a:pt x="14" y="274"/>
                    <a:pt x="24" y="264"/>
                    <a:pt x="37" y="264"/>
                  </a:cubicBezTo>
                  <a:close/>
                  <a:moveTo>
                    <a:pt x="307" y="220"/>
                  </a:moveTo>
                  <a:cubicBezTo>
                    <a:pt x="323" y="220"/>
                    <a:pt x="336" y="232"/>
                    <a:pt x="336" y="248"/>
                  </a:cubicBezTo>
                  <a:cubicBezTo>
                    <a:pt x="336" y="251"/>
                    <a:pt x="335" y="255"/>
                    <a:pt x="334" y="258"/>
                  </a:cubicBezTo>
                  <a:cubicBezTo>
                    <a:pt x="281" y="258"/>
                    <a:pt x="281" y="258"/>
                    <a:pt x="281" y="258"/>
                  </a:cubicBezTo>
                  <a:cubicBezTo>
                    <a:pt x="280" y="255"/>
                    <a:pt x="279" y="251"/>
                    <a:pt x="279" y="248"/>
                  </a:cubicBezTo>
                  <a:cubicBezTo>
                    <a:pt x="279" y="232"/>
                    <a:pt x="292" y="220"/>
                    <a:pt x="307" y="220"/>
                  </a:cubicBezTo>
                  <a:close/>
                  <a:moveTo>
                    <a:pt x="186" y="220"/>
                  </a:moveTo>
                  <a:cubicBezTo>
                    <a:pt x="202" y="220"/>
                    <a:pt x="215" y="232"/>
                    <a:pt x="215" y="248"/>
                  </a:cubicBezTo>
                  <a:cubicBezTo>
                    <a:pt x="215" y="251"/>
                    <a:pt x="214" y="255"/>
                    <a:pt x="213" y="258"/>
                  </a:cubicBezTo>
                  <a:cubicBezTo>
                    <a:pt x="160" y="258"/>
                    <a:pt x="160" y="258"/>
                    <a:pt x="160" y="258"/>
                  </a:cubicBezTo>
                  <a:cubicBezTo>
                    <a:pt x="159" y="255"/>
                    <a:pt x="158" y="251"/>
                    <a:pt x="158" y="248"/>
                  </a:cubicBezTo>
                  <a:cubicBezTo>
                    <a:pt x="158" y="232"/>
                    <a:pt x="171" y="220"/>
                    <a:pt x="186" y="220"/>
                  </a:cubicBezTo>
                  <a:close/>
                  <a:moveTo>
                    <a:pt x="67" y="220"/>
                  </a:moveTo>
                  <a:cubicBezTo>
                    <a:pt x="82" y="220"/>
                    <a:pt x="95" y="232"/>
                    <a:pt x="95" y="248"/>
                  </a:cubicBezTo>
                  <a:cubicBezTo>
                    <a:pt x="95" y="251"/>
                    <a:pt x="94" y="255"/>
                    <a:pt x="93" y="258"/>
                  </a:cubicBezTo>
                  <a:cubicBezTo>
                    <a:pt x="40" y="258"/>
                    <a:pt x="40" y="258"/>
                    <a:pt x="40" y="258"/>
                  </a:cubicBezTo>
                  <a:cubicBezTo>
                    <a:pt x="39" y="255"/>
                    <a:pt x="38" y="251"/>
                    <a:pt x="38" y="248"/>
                  </a:cubicBezTo>
                  <a:cubicBezTo>
                    <a:pt x="38" y="232"/>
                    <a:pt x="51" y="220"/>
                    <a:pt x="67" y="220"/>
                  </a:cubicBezTo>
                  <a:close/>
                  <a:moveTo>
                    <a:pt x="307" y="130"/>
                  </a:moveTo>
                  <a:cubicBezTo>
                    <a:pt x="307" y="147"/>
                    <a:pt x="307" y="147"/>
                    <a:pt x="307" y="147"/>
                  </a:cubicBezTo>
                  <a:cubicBezTo>
                    <a:pt x="293" y="147"/>
                    <a:pt x="293" y="147"/>
                    <a:pt x="293" y="147"/>
                  </a:cubicBezTo>
                  <a:cubicBezTo>
                    <a:pt x="308" y="201"/>
                    <a:pt x="308" y="201"/>
                    <a:pt x="308" y="201"/>
                  </a:cubicBezTo>
                  <a:cubicBezTo>
                    <a:pt x="289" y="201"/>
                    <a:pt x="289" y="201"/>
                    <a:pt x="289" y="201"/>
                  </a:cubicBezTo>
                  <a:cubicBezTo>
                    <a:pt x="273" y="147"/>
                    <a:pt x="273" y="147"/>
                    <a:pt x="273" y="147"/>
                  </a:cubicBezTo>
                  <a:cubicBezTo>
                    <a:pt x="216" y="147"/>
                    <a:pt x="216" y="147"/>
                    <a:pt x="216" y="147"/>
                  </a:cubicBezTo>
                  <a:cubicBezTo>
                    <a:pt x="201" y="201"/>
                    <a:pt x="201" y="201"/>
                    <a:pt x="201" y="201"/>
                  </a:cubicBezTo>
                  <a:cubicBezTo>
                    <a:pt x="181" y="201"/>
                    <a:pt x="181" y="201"/>
                    <a:pt x="181" y="201"/>
                  </a:cubicBezTo>
                  <a:cubicBezTo>
                    <a:pt x="197" y="147"/>
                    <a:pt x="197" y="147"/>
                    <a:pt x="197" y="147"/>
                  </a:cubicBezTo>
                  <a:cubicBezTo>
                    <a:pt x="181" y="147"/>
                    <a:pt x="181" y="147"/>
                    <a:pt x="181" y="147"/>
                  </a:cubicBezTo>
                  <a:cubicBezTo>
                    <a:pt x="181" y="130"/>
                    <a:pt x="181" y="130"/>
                    <a:pt x="181" y="130"/>
                  </a:cubicBezTo>
                  <a:cubicBezTo>
                    <a:pt x="307" y="130"/>
                    <a:pt x="307" y="130"/>
                    <a:pt x="307" y="130"/>
                  </a:cubicBezTo>
                  <a:close/>
                  <a:moveTo>
                    <a:pt x="180" y="16"/>
                  </a:moveTo>
                  <a:cubicBezTo>
                    <a:pt x="175" y="16"/>
                    <a:pt x="170" y="18"/>
                    <a:pt x="166" y="21"/>
                  </a:cubicBezTo>
                  <a:cubicBezTo>
                    <a:pt x="166" y="21"/>
                    <a:pt x="166" y="21"/>
                    <a:pt x="166" y="21"/>
                  </a:cubicBezTo>
                  <a:cubicBezTo>
                    <a:pt x="163" y="25"/>
                    <a:pt x="161" y="30"/>
                    <a:pt x="161" y="35"/>
                  </a:cubicBezTo>
                  <a:cubicBezTo>
                    <a:pt x="161" y="72"/>
                    <a:pt x="161" y="72"/>
                    <a:pt x="161" y="72"/>
                  </a:cubicBezTo>
                  <a:cubicBezTo>
                    <a:pt x="155" y="73"/>
                    <a:pt x="155" y="73"/>
                    <a:pt x="155" y="73"/>
                  </a:cubicBezTo>
                  <a:cubicBezTo>
                    <a:pt x="155" y="67"/>
                    <a:pt x="155" y="67"/>
                    <a:pt x="155" y="67"/>
                  </a:cubicBezTo>
                  <a:cubicBezTo>
                    <a:pt x="128" y="67"/>
                    <a:pt x="128" y="67"/>
                    <a:pt x="128" y="67"/>
                  </a:cubicBezTo>
                  <a:cubicBezTo>
                    <a:pt x="109" y="55"/>
                    <a:pt x="109" y="55"/>
                    <a:pt x="109" y="55"/>
                  </a:cubicBezTo>
                  <a:cubicBezTo>
                    <a:pt x="63" y="55"/>
                    <a:pt x="117" y="55"/>
                    <a:pt x="66" y="55"/>
                  </a:cubicBezTo>
                  <a:cubicBezTo>
                    <a:pt x="57" y="55"/>
                    <a:pt x="50" y="63"/>
                    <a:pt x="50" y="71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66" y="122"/>
                    <a:pt x="66" y="122"/>
                    <a:pt x="66" y="122"/>
                  </a:cubicBezTo>
                  <a:cubicBezTo>
                    <a:pt x="66" y="85"/>
                    <a:pt x="66" y="85"/>
                    <a:pt x="66" y="85"/>
                  </a:cubicBezTo>
                  <a:cubicBezTo>
                    <a:pt x="69" y="85"/>
                    <a:pt x="69" y="85"/>
                    <a:pt x="69" y="85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32"/>
                    <a:pt x="69" y="132"/>
                    <a:pt x="69" y="132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87" y="199"/>
                    <a:pt x="87" y="199"/>
                    <a:pt x="87" y="199"/>
                  </a:cubicBezTo>
                  <a:cubicBezTo>
                    <a:pt x="87" y="143"/>
                    <a:pt x="87" y="143"/>
                    <a:pt x="87" y="143"/>
                  </a:cubicBezTo>
                  <a:cubicBezTo>
                    <a:pt x="91" y="143"/>
                    <a:pt x="91" y="143"/>
                    <a:pt x="91" y="143"/>
                  </a:cubicBezTo>
                  <a:cubicBezTo>
                    <a:pt x="91" y="199"/>
                    <a:pt x="91" y="199"/>
                    <a:pt x="91" y="199"/>
                  </a:cubicBezTo>
                  <a:cubicBezTo>
                    <a:pt x="109" y="199"/>
                    <a:pt x="109" y="199"/>
                    <a:pt x="109" y="199"/>
                  </a:cubicBezTo>
                  <a:cubicBezTo>
                    <a:pt x="109" y="189"/>
                    <a:pt x="109" y="189"/>
                    <a:pt x="109" y="189"/>
                  </a:cubicBezTo>
                  <a:cubicBezTo>
                    <a:pt x="109" y="132"/>
                    <a:pt x="109" y="132"/>
                    <a:pt x="109" y="132"/>
                  </a:cubicBezTo>
                  <a:cubicBezTo>
                    <a:pt x="109" y="122"/>
                    <a:pt x="109" y="122"/>
                    <a:pt x="109" y="122"/>
                  </a:cubicBezTo>
                  <a:cubicBezTo>
                    <a:pt x="109" y="85"/>
                    <a:pt x="109" y="85"/>
                    <a:pt x="109" y="85"/>
                  </a:cubicBezTo>
                  <a:cubicBezTo>
                    <a:pt x="109" y="75"/>
                    <a:pt x="109" y="75"/>
                    <a:pt x="109" y="75"/>
                  </a:cubicBezTo>
                  <a:cubicBezTo>
                    <a:pt x="128" y="85"/>
                    <a:pt x="128" y="85"/>
                    <a:pt x="128" y="85"/>
                  </a:cubicBezTo>
                  <a:cubicBezTo>
                    <a:pt x="155" y="85"/>
                    <a:pt x="155" y="85"/>
                    <a:pt x="155" y="85"/>
                  </a:cubicBezTo>
                  <a:cubicBezTo>
                    <a:pt x="155" y="80"/>
                    <a:pt x="155" y="80"/>
                    <a:pt x="155" y="80"/>
                  </a:cubicBezTo>
                  <a:cubicBezTo>
                    <a:pt x="161" y="79"/>
                    <a:pt x="161" y="79"/>
                    <a:pt x="161" y="79"/>
                  </a:cubicBezTo>
                  <a:cubicBezTo>
                    <a:pt x="161" y="107"/>
                    <a:pt x="161" y="107"/>
                    <a:pt x="161" y="107"/>
                  </a:cubicBezTo>
                  <a:cubicBezTo>
                    <a:pt x="161" y="112"/>
                    <a:pt x="163" y="117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66" y="120"/>
                    <a:pt x="166" y="120"/>
                    <a:pt x="166" y="120"/>
                  </a:cubicBezTo>
                  <a:cubicBezTo>
                    <a:pt x="170" y="124"/>
                    <a:pt x="175" y="126"/>
                    <a:pt x="180" y="126"/>
                  </a:cubicBezTo>
                  <a:cubicBezTo>
                    <a:pt x="304" y="126"/>
                    <a:pt x="304" y="126"/>
                    <a:pt x="304" y="126"/>
                  </a:cubicBezTo>
                  <a:cubicBezTo>
                    <a:pt x="309" y="126"/>
                    <a:pt x="314" y="124"/>
                    <a:pt x="317" y="120"/>
                  </a:cubicBezTo>
                  <a:cubicBezTo>
                    <a:pt x="317" y="120"/>
                    <a:pt x="317" y="120"/>
                    <a:pt x="317" y="120"/>
                  </a:cubicBezTo>
                  <a:cubicBezTo>
                    <a:pt x="321" y="117"/>
                    <a:pt x="323" y="112"/>
                    <a:pt x="323" y="107"/>
                  </a:cubicBezTo>
                  <a:cubicBezTo>
                    <a:pt x="323" y="35"/>
                    <a:pt x="323" y="35"/>
                    <a:pt x="323" y="35"/>
                  </a:cubicBezTo>
                  <a:cubicBezTo>
                    <a:pt x="323" y="30"/>
                    <a:pt x="321" y="25"/>
                    <a:pt x="317" y="21"/>
                  </a:cubicBezTo>
                  <a:cubicBezTo>
                    <a:pt x="314" y="18"/>
                    <a:pt x="309" y="16"/>
                    <a:pt x="304" y="16"/>
                  </a:cubicBezTo>
                  <a:cubicBezTo>
                    <a:pt x="180" y="16"/>
                    <a:pt x="180" y="16"/>
                    <a:pt x="180" y="16"/>
                  </a:cubicBezTo>
                  <a:close/>
                  <a:moveTo>
                    <a:pt x="304" y="31"/>
                  </a:moveTo>
                  <a:cubicBezTo>
                    <a:pt x="305" y="31"/>
                    <a:pt x="306" y="31"/>
                    <a:pt x="307" y="32"/>
                  </a:cubicBezTo>
                  <a:cubicBezTo>
                    <a:pt x="307" y="33"/>
                    <a:pt x="308" y="34"/>
                    <a:pt x="308" y="35"/>
                  </a:cubicBezTo>
                  <a:cubicBezTo>
                    <a:pt x="308" y="107"/>
                    <a:pt x="308" y="107"/>
                    <a:pt x="308" y="107"/>
                  </a:cubicBezTo>
                  <a:cubicBezTo>
                    <a:pt x="308" y="108"/>
                    <a:pt x="307" y="109"/>
                    <a:pt x="307" y="109"/>
                  </a:cubicBezTo>
                  <a:cubicBezTo>
                    <a:pt x="307" y="110"/>
                    <a:pt x="307" y="110"/>
                    <a:pt x="307" y="110"/>
                  </a:cubicBezTo>
                  <a:cubicBezTo>
                    <a:pt x="306" y="110"/>
                    <a:pt x="305" y="111"/>
                    <a:pt x="304" y="111"/>
                  </a:cubicBezTo>
                  <a:cubicBezTo>
                    <a:pt x="180" y="111"/>
                    <a:pt x="180" y="111"/>
                    <a:pt x="180" y="111"/>
                  </a:cubicBezTo>
                  <a:cubicBezTo>
                    <a:pt x="179" y="111"/>
                    <a:pt x="178" y="110"/>
                    <a:pt x="177" y="110"/>
                  </a:cubicBezTo>
                  <a:cubicBezTo>
                    <a:pt x="177" y="109"/>
                    <a:pt x="177" y="109"/>
                    <a:pt x="177" y="109"/>
                  </a:cubicBezTo>
                  <a:cubicBezTo>
                    <a:pt x="176" y="109"/>
                    <a:pt x="176" y="108"/>
                    <a:pt x="176" y="107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238" y="63"/>
                    <a:pt x="238" y="63"/>
                    <a:pt x="238" y="63"/>
                  </a:cubicBezTo>
                  <a:cubicBezTo>
                    <a:pt x="237" y="62"/>
                    <a:pt x="237" y="62"/>
                    <a:pt x="237" y="62"/>
                  </a:cubicBezTo>
                  <a:cubicBezTo>
                    <a:pt x="176" y="70"/>
                    <a:pt x="176" y="70"/>
                    <a:pt x="176" y="70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176" y="34"/>
                    <a:pt x="176" y="33"/>
                    <a:pt x="177" y="32"/>
                  </a:cubicBezTo>
                  <a:cubicBezTo>
                    <a:pt x="177" y="32"/>
                    <a:pt x="177" y="32"/>
                    <a:pt x="177" y="32"/>
                  </a:cubicBezTo>
                  <a:cubicBezTo>
                    <a:pt x="178" y="31"/>
                    <a:pt x="179" y="31"/>
                    <a:pt x="180" y="31"/>
                  </a:cubicBezTo>
                  <a:lnTo>
                    <a:pt x="304" y="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>
              <a:noFill/>
              <a:round/>
            </a:ln>
            <a:effectLst/>
          </p:spPr>
          <p:txBody>
            <a:bodyPr vert="horz" wrap="square" lIns="162560" tIns="81280" rIns="162560" bIns="81280" numCol="1" anchor="t" anchorCtr="0" compatLnSpc="1"/>
            <a:lstStyle/>
            <a:p>
              <a:pPr>
                <a:defRPr/>
              </a:pPr>
              <a:endParaRPr lang="zh-CN" altLang="en-US" sz="3200" kern="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22483" y="1788909"/>
            <a:ext cx="1342957" cy="1636136"/>
            <a:chOff x="4966862" y="1341682"/>
            <a:chExt cx="1007218" cy="1227102"/>
          </a:xfrm>
        </p:grpSpPr>
        <p:grpSp>
          <p:nvGrpSpPr>
            <p:cNvPr id="50" name="组合 49"/>
            <p:cNvGrpSpPr/>
            <p:nvPr/>
          </p:nvGrpSpPr>
          <p:grpSpPr>
            <a:xfrm>
              <a:off x="4966862" y="1341682"/>
              <a:ext cx="1007218" cy="1227102"/>
              <a:chOff x="1493568" y="909219"/>
              <a:chExt cx="1089941" cy="1327886"/>
            </a:xfrm>
          </p:grpSpPr>
          <p:sp>
            <p:nvSpPr>
              <p:cNvPr id="60" name="等腰三角形 80"/>
              <p:cNvSpPr/>
              <p:nvPr/>
            </p:nvSpPr>
            <p:spPr>
              <a:xfrm flipV="1">
                <a:off x="1493568" y="909219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等腰三角形 80"/>
              <p:cNvSpPr/>
              <p:nvPr/>
            </p:nvSpPr>
            <p:spPr>
              <a:xfrm flipV="1">
                <a:off x="1665095" y="1087388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5267703" y="1671650"/>
              <a:ext cx="375055" cy="352571"/>
              <a:chOff x="-2553911" y="3559322"/>
              <a:chExt cx="1826946" cy="1717745"/>
            </a:xfrm>
            <a:solidFill>
              <a:srgbClr val="04A7FA">
                <a:lumMod val="75000"/>
              </a:srgbClr>
            </a:solidFill>
            <a:effectLst/>
          </p:grpSpPr>
          <p:sp>
            <p:nvSpPr>
              <p:cNvPr id="52" name="Freeform 92"/>
              <p:cNvSpPr/>
              <p:nvPr/>
            </p:nvSpPr>
            <p:spPr bwMode="auto">
              <a:xfrm>
                <a:off x="-1233304" y="4883352"/>
                <a:ext cx="160314" cy="168281"/>
              </a:xfrm>
              <a:custGeom>
                <a:avLst/>
                <a:gdLst>
                  <a:gd name="T0" fmla="*/ 5 w 43"/>
                  <a:gd name="T1" fmla="*/ 4 h 45"/>
                  <a:gd name="T2" fmla="*/ 20 w 43"/>
                  <a:gd name="T3" fmla="*/ 5 h 45"/>
                  <a:gd name="T4" fmla="*/ 20 w 43"/>
                  <a:gd name="T5" fmla="*/ 5 h 45"/>
                  <a:gd name="T6" fmla="*/ 39 w 43"/>
                  <a:gd name="T7" fmla="*/ 25 h 45"/>
                  <a:gd name="T8" fmla="*/ 38 w 43"/>
                  <a:gd name="T9" fmla="*/ 41 h 45"/>
                  <a:gd name="T10" fmla="*/ 38 w 43"/>
                  <a:gd name="T11" fmla="*/ 41 h 45"/>
                  <a:gd name="T12" fmla="*/ 23 w 43"/>
                  <a:gd name="T13" fmla="*/ 40 h 45"/>
                  <a:gd name="T14" fmla="*/ 23 w 43"/>
                  <a:gd name="T15" fmla="*/ 40 h 45"/>
                  <a:gd name="T16" fmla="*/ 4 w 43"/>
                  <a:gd name="T17" fmla="*/ 20 h 45"/>
                  <a:gd name="T18" fmla="*/ 2 w 43"/>
                  <a:gd name="T19" fmla="*/ 18 h 45"/>
                  <a:gd name="T20" fmla="*/ 2 w 43"/>
                  <a:gd name="T21" fmla="*/ 18 h 45"/>
                  <a:gd name="T22" fmla="*/ 5 w 43"/>
                  <a:gd name="T23" fmla="*/ 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45">
                    <a:moveTo>
                      <a:pt x="5" y="4"/>
                    </a:moveTo>
                    <a:cubicBezTo>
                      <a:pt x="9" y="0"/>
                      <a:pt x="16" y="0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3" y="30"/>
                      <a:pt x="43" y="37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4" y="45"/>
                      <a:pt x="27" y="45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3"/>
                      <a:pt x="1" y="8"/>
                      <a:pt x="5" y="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3" name="Freeform 93"/>
              <p:cNvSpPr/>
              <p:nvPr/>
            </p:nvSpPr>
            <p:spPr bwMode="auto">
              <a:xfrm>
                <a:off x="-1211083" y="4718246"/>
                <a:ext cx="190471" cy="131768"/>
              </a:xfrm>
              <a:custGeom>
                <a:avLst/>
                <a:gdLst>
                  <a:gd name="T0" fmla="*/ 2 w 51"/>
                  <a:gd name="T1" fmla="*/ 27 h 35"/>
                  <a:gd name="T2" fmla="*/ 17 w 51"/>
                  <a:gd name="T3" fmla="*/ 33 h 35"/>
                  <a:gd name="T4" fmla="*/ 17 w 51"/>
                  <a:gd name="T5" fmla="*/ 33 h 35"/>
                  <a:gd name="T6" fmla="*/ 42 w 51"/>
                  <a:gd name="T7" fmla="*/ 23 h 35"/>
                  <a:gd name="T8" fmla="*/ 49 w 51"/>
                  <a:gd name="T9" fmla="*/ 9 h 35"/>
                  <a:gd name="T10" fmla="*/ 49 w 51"/>
                  <a:gd name="T11" fmla="*/ 9 h 35"/>
                  <a:gd name="T12" fmla="*/ 34 w 51"/>
                  <a:gd name="T13" fmla="*/ 2 h 35"/>
                  <a:gd name="T14" fmla="*/ 34 w 51"/>
                  <a:gd name="T15" fmla="*/ 2 h 35"/>
                  <a:gd name="T16" fmla="*/ 9 w 51"/>
                  <a:gd name="T17" fmla="*/ 12 h 35"/>
                  <a:gd name="T18" fmla="*/ 6 w 51"/>
                  <a:gd name="T19" fmla="*/ 14 h 35"/>
                  <a:gd name="T20" fmla="*/ 6 w 51"/>
                  <a:gd name="T21" fmla="*/ 14 h 35"/>
                  <a:gd name="T22" fmla="*/ 2 w 51"/>
                  <a:gd name="T23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" h="35">
                    <a:moveTo>
                      <a:pt x="2" y="27"/>
                    </a:moveTo>
                    <a:cubicBezTo>
                      <a:pt x="4" y="33"/>
                      <a:pt x="11" y="35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8" y="21"/>
                      <a:pt x="51" y="14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3"/>
                      <a:pt x="40" y="0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2" y="17"/>
                      <a:pt x="0" y="22"/>
                      <a:pt x="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Freeform 94"/>
              <p:cNvSpPr>
                <a:spLocks noEditPoints="1"/>
              </p:cNvSpPr>
              <p:nvPr/>
            </p:nvSpPr>
            <p:spPr bwMode="auto">
              <a:xfrm>
                <a:off x="-2249157" y="4167358"/>
                <a:ext cx="801572" cy="806484"/>
              </a:xfrm>
              <a:custGeom>
                <a:avLst/>
                <a:gdLst>
                  <a:gd name="T0" fmla="*/ 0 w 214"/>
                  <a:gd name="T1" fmla="*/ 108 h 215"/>
                  <a:gd name="T2" fmla="*/ 107 w 214"/>
                  <a:gd name="T3" fmla="*/ 0 h 215"/>
                  <a:gd name="T4" fmla="*/ 107 w 214"/>
                  <a:gd name="T5" fmla="*/ 0 h 215"/>
                  <a:gd name="T6" fmla="*/ 214 w 214"/>
                  <a:gd name="T7" fmla="*/ 108 h 215"/>
                  <a:gd name="T8" fmla="*/ 214 w 214"/>
                  <a:gd name="T9" fmla="*/ 108 h 215"/>
                  <a:gd name="T10" fmla="*/ 107 w 214"/>
                  <a:gd name="T11" fmla="*/ 215 h 215"/>
                  <a:gd name="T12" fmla="*/ 107 w 214"/>
                  <a:gd name="T13" fmla="*/ 215 h 215"/>
                  <a:gd name="T14" fmla="*/ 0 w 214"/>
                  <a:gd name="T15" fmla="*/ 108 h 215"/>
                  <a:gd name="T16" fmla="*/ 10 w 214"/>
                  <a:gd name="T17" fmla="*/ 108 h 215"/>
                  <a:gd name="T18" fmla="*/ 107 w 214"/>
                  <a:gd name="T19" fmla="*/ 205 h 215"/>
                  <a:gd name="T20" fmla="*/ 107 w 214"/>
                  <a:gd name="T21" fmla="*/ 205 h 215"/>
                  <a:gd name="T22" fmla="*/ 204 w 214"/>
                  <a:gd name="T23" fmla="*/ 108 h 215"/>
                  <a:gd name="T24" fmla="*/ 204 w 214"/>
                  <a:gd name="T25" fmla="*/ 108 h 215"/>
                  <a:gd name="T26" fmla="*/ 107 w 214"/>
                  <a:gd name="T27" fmla="*/ 11 h 215"/>
                  <a:gd name="T28" fmla="*/ 107 w 214"/>
                  <a:gd name="T29" fmla="*/ 11 h 215"/>
                  <a:gd name="T30" fmla="*/ 10 w 214"/>
                  <a:gd name="T31" fmla="*/ 108 h 215"/>
                  <a:gd name="T32" fmla="*/ 10 w 214"/>
                  <a:gd name="T33" fmla="*/ 1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4" h="215">
                    <a:moveTo>
                      <a:pt x="0" y="108"/>
                    </a:moveTo>
                    <a:cubicBezTo>
                      <a:pt x="0" y="48"/>
                      <a:pt x="48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66" y="0"/>
                      <a:pt x="214" y="48"/>
                      <a:pt x="214" y="108"/>
                    </a:cubicBezTo>
                    <a:cubicBezTo>
                      <a:pt x="214" y="108"/>
                      <a:pt x="214" y="108"/>
                      <a:pt x="214" y="108"/>
                    </a:cubicBezTo>
                    <a:cubicBezTo>
                      <a:pt x="214" y="167"/>
                      <a:pt x="166" y="215"/>
                      <a:pt x="107" y="215"/>
                    </a:cubicBezTo>
                    <a:cubicBezTo>
                      <a:pt x="107" y="215"/>
                      <a:pt x="107" y="215"/>
                      <a:pt x="107" y="215"/>
                    </a:cubicBezTo>
                    <a:cubicBezTo>
                      <a:pt x="48" y="215"/>
                      <a:pt x="0" y="167"/>
                      <a:pt x="0" y="108"/>
                    </a:cubicBezTo>
                    <a:close/>
                    <a:moveTo>
                      <a:pt x="10" y="108"/>
                    </a:moveTo>
                    <a:cubicBezTo>
                      <a:pt x="10" y="161"/>
                      <a:pt x="54" y="204"/>
                      <a:pt x="107" y="205"/>
                    </a:cubicBezTo>
                    <a:cubicBezTo>
                      <a:pt x="107" y="205"/>
                      <a:pt x="107" y="205"/>
                      <a:pt x="107" y="205"/>
                    </a:cubicBezTo>
                    <a:cubicBezTo>
                      <a:pt x="161" y="204"/>
                      <a:pt x="204" y="161"/>
                      <a:pt x="204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54"/>
                      <a:pt x="161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54" y="11"/>
                      <a:pt x="10" y="54"/>
                      <a:pt x="10" y="108"/>
                    </a:cubicBezTo>
                    <a:cubicBezTo>
                      <a:pt x="10" y="108"/>
                      <a:pt x="10" y="108"/>
                      <a:pt x="10" y="108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 w="9525">
                <a:solidFill>
                  <a:srgbClr val="000000"/>
                </a:solidFill>
                <a:round/>
              </a:ln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5" name="Freeform 95"/>
              <p:cNvSpPr>
                <a:spLocks noEditPoints="1"/>
              </p:cNvSpPr>
              <p:nvPr/>
            </p:nvSpPr>
            <p:spPr bwMode="auto">
              <a:xfrm>
                <a:off x="-2553911" y="3864133"/>
                <a:ext cx="1414255" cy="1412934"/>
              </a:xfrm>
              <a:custGeom>
                <a:avLst/>
                <a:gdLst>
                  <a:gd name="T0" fmla="*/ 377 w 377"/>
                  <a:gd name="T1" fmla="*/ 182 h 377"/>
                  <a:gd name="T2" fmla="*/ 341 w 377"/>
                  <a:gd name="T3" fmla="*/ 149 h 377"/>
                  <a:gd name="T4" fmla="*/ 325 w 377"/>
                  <a:gd name="T5" fmla="*/ 110 h 377"/>
                  <a:gd name="T6" fmla="*/ 327 w 377"/>
                  <a:gd name="T7" fmla="*/ 61 h 377"/>
                  <a:gd name="T8" fmla="*/ 324 w 377"/>
                  <a:gd name="T9" fmla="*/ 58 h 377"/>
                  <a:gd name="T10" fmla="*/ 319 w 377"/>
                  <a:gd name="T11" fmla="*/ 53 h 377"/>
                  <a:gd name="T12" fmla="*/ 317 w 377"/>
                  <a:gd name="T13" fmla="*/ 51 h 377"/>
                  <a:gd name="T14" fmla="*/ 268 w 377"/>
                  <a:gd name="T15" fmla="*/ 53 h 377"/>
                  <a:gd name="T16" fmla="*/ 229 w 377"/>
                  <a:gd name="T17" fmla="*/ 36 h 377"/>
                  <a:gd name="T18" fmla="*/ 196 w 377"/>
                  <a:gd name="T19" fmla="*/ 0 h 377"/>
                  <a:gd name="T20" fmla="*/ 192 w 377"/>
                  <a:gd name="T21" fmla="*/ 0 h 377"/>
                  <a:gd name="T22" fmla="*/ 185 w 377"/>
                  <a:gd name="T23" fmla="*/ 0 h 377"/>
                  <a:gd name="T24" fmla="*/ 182 w 377"/>
                  <a:gd name="T25" fmla="*/ 0 h 377"/>
                  <a:gd name="T26" fmla="*/ 149 w 377"/>
                  <a:gd name="T27" fmla="*/ 36 h 377"/>
                  <a:gd name="T28" fmla="*/ 109 w 377"/>
                  <a:gd name="T29" fmla="*/ 52 h 377"/>
                  <a:gd name="T30" fmla="*/ 60 w 377"/>
                  <a:gd name="T31" fmla="*/ 50 h 377"/>
                  <a:gd name="T32" fmla="*/ 58 w 377"/>
                  <a:gd name="T33" fmla="*/ 52 h 377"/>
                  <a:gd name="T34" fmla="*/ 53 w 377"/>
                  <a:gd name="T35" fmla="*/ 57 h 377"/>
                  <a:gd name="T36" fmla="*/ 50 w 377"/>
                  <a:gd name="T37" fmla="*/ 60 h 377"/>
                  <a:gd name="T38" fmla="*/ 52 w 377"/>
                  <a:gd name="T39" fmla="*/ 108 h 377"/>
                  <a:gd name="T40" fmla="*/ 36 w 377"/>
                  <a:gd name="T41" fmla="*/ 148 h 377"/>
                  <a:gd name="T42" fmla="*/ 0 w 377"/>
                  <a:gd name="T43" fmla="*/ 181 h 377"/>
                  <a:gd name="T44" fmla="*/ 0 w 377"/>
                  <a:gd name="T45" fmla="*/ 184 h 377"/>
                  <a:gd name="T46" fmla="*/ 0 w 377"/>
                  <a:gd name="T47" fmla="*/ 191 h 377"/>
                  <a:gd name="T48" fmla="*/ 0 w 377"/>
                  <a:gd name="T49" fmla="*/ 195 h 377"/>
                  <a:gd name="T50" fmla="*/ 35 w 377"/>
                  <a:gd name="T51" fmla="*/ 228 h 377"/>
                  <a:gd name="T52" fmla="*/ 51 w 377"/>
                  <a:gd name="T53" fmla="*/ 267 h 377"/>
                  <a:gd name="T54" fmla="*/ 49 w 377"/>
                  <a:gd name="T55" fmla="*/ 316 h 377"/>
                  <a:gd name="T56" fmla="*/ 52 w 377"/>
                  <a:gd name="T57" fmla="*/ 319 h 377"/>
                  <a:gd name="T58" fmla="*/ 57 w 377"/>
                  <a:gd name="T59" fmla="*/ 324 h 377"/>
                  <a:gd name="T60" fmla="*/ 59 w 377"/>
                  <a:gd name="T61" fmla="*/ 326 h 377"/>
                  <a:gd name="T62" fmla="*/ 108 w 377"/>
                  <a:gd name="T63" fmla="*/ 324 h 377"/>
                  <a:gd name="T64" fmla="*/ 147 w 377"/>
                  <a:gd name="T65" fmla="*/ 341 h 377"/>
                  <a:gd name="T66" fmla="*/ 180 w 377"/>
                  <a:gd name="T67" fmla="*/ 377 h 377"/>
                  <a:gd name="T68" fmla="*/ 184 w 377"/>
                  <a:gd name="T69" fmla="*/ 377 h 377"/>
                  <a:gd name="T70" fmla="*/ 191 w 377"/>
                  <a:gd name="T71" fmla="*/ 377 h 377"/>
                  <a:gd name="T72" fmla="*/ 194 w 377"/>
                  <a:gd name="T73" fmla="*/ 377 h 377"/>
                  <a:gd name="T74" fmla="*/ 227 w 377"/>
                  <a:gd name="T75" fmla="*/ 341 h 377"/>
                  <a:gd name="T76" fmla="*/ 267 w 377"/>
                  <a:gd name="T77" fmla="*/ 325 h 377"/>
                  <a:gd name="T78" fmla="*/ 316 w 377"/>
                  <a:gd name="T79" fmla="*/ 327 h 377"/>
                  <a:gd name="T80" fmla="*/ 318 w 377"/>
                  <a:gd name="T81" fmla="*/ 325 h 377"/>
                  <a:gd name="T82" fmla="*/ 323 w 377"/>
                  <a:gd name="T83" fmla="*/ 320 h 377"/>
                  <a:gd name="T84" fmla="*/ 326 w 377"/>
                  <a:gd name="T85" fmla="*/ 317 h 377"/>
                  <a:gd name="T86" fmla="*/ 324 w 377"/>
                  <a:gd name="T87" fmla="*/ 269 h 377"/>
                  <a:gd name="T88" fmla="*/ 341 w 377"/>
                  <a:gd name="T89" fmla="*/ 229 h 377"/>
                  <a:gd name="T90" fmla="*/ 377 w 377"/>
                  <a:gd name="T91" fmla="*/ 196 h 377"/>
                  <a:gd name="T92" fmla="*/ 377 w 377"/>
                  <a:gd name="T93" fmla="*/ 193 h 377"/>
                  <a:gd name="T94" fmla="*/ 377 w 377"/>
                  <a:gd name="T95" fmla="*/ 186 h 377"/>
                  <a:gd name="T96" fmla="*/ 377 w 377"/>
                  <a:gd name="T97" fmla="*/ 182 h 377"/>
                  <a:gd name="T98" fmla="*/ 188 w 377"/>
                  <a:gd name="T99" fmla="*/ 303 h 377"/>
                  <a:gd name="T100" fmla="*/ 73 w 377"/>
                  <a:gd name="T101" fmla="*/ 189 h 377"/>
                  <a:gd name="T102" fmla="*/ 188 w 377"/>
                  <a:gd name="T103" fmla="*/ 74 h 377"/>
                  <a:gd name="T104" fmla="*/ 303 w 377"/>
                  <a:gd name="T105" fmla="*/ 189 h 377"/>
                  <a:gd name="T106" fmla="*/ 188 w 377"/>
                  <a:gd name="T107" fmla="*/ 303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77" h="377">
                    <a:moveTo>
                      <a:pt x="377" y="182"/>
                    </a:moveTo>
                    <a:cubicBezTo>
                      <a:pt x="377" y="160"/>
                      <a:pt x="354" y="152"/>
                      <a:pt x="341" y="149"/>
                    </a:cubicBezTo>
                    <a:cubicBezTo>
                      <a:pt x="337" y="135"/>
                      <a:pt x="332" y="122"/>
                      <a:pt x="325" y="110"/>
                    </a:cubicBezTo>
                    <a:cubicBezTo>
                      <a:pt x="332" y="99"/>
                      <a:pt x="343" y="77"/>
                      <a:pt x="327" y="61"/>
                    </a:cubicBezTo>
                    <a:cubicBezTo>
                      <a:pt x="324" y="58"/>
                      <a:pt x="324" y="58"/>
                      <a:pt x="324" y="58"/>
                    </a:cubicBezTo>
                    <a:cubicBezTo>
                      <a:pt x="319" y="53"/>
                      <a:pt x="319" y="53"/>
                      <a:pt x="319" y="53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01" y="35"/>
                      <a:pt x="280" y="45"/>
                      <a:pt x="268" y="53"/>
                    </a:cubicBezTo>
                    <a:cubicBezTo>
                      <a:pt x="256" y="45"/>
                      <a:pt x="243" y="40"/>
                      <a:pt x="229" y="36"/>
                    </a:cubicBezTo>
                    <a:cubicBezTo>
                      <a:pt x="226" y="23"/>
                      <a:pt x="218" y="0"/>
                      <a:pt x="196" y="0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0" y="0"/>
                      <a:pt x="152" y="23"/>
                      <a:pt x="149" y="36"/>
                    </a:cubicBezTo>
                    <a:cubicBezTo>
                      <a:pt x="135" y="39"/>
                      <a:pt x="121" y="45"/>
                      <a:pt x="109" y="52"/>
                    </a:cubicBezTo>
                    <a:cubicBezTo>
                      <a:pt x="98" y="44"/>
                      <a:pt x="76" y="34"/>
                      <a:pt x="60" y="50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35" y="75"/>
                      <a:pt x="45" y="97"/>
                      <a:pt x="52" y="108"/>
                    </a:cubicBezTo>
                    <a:cubicBezTo>
                      <a:pt x="45" y="120"/>
                      <a:pt x="39" y="134"/>
                      <a:pt x="36" y="148"/>
                    </a:cubicBezTo>
                    <a:cubicBezTo>
                      <a:pt x="23" y="150"/>
                      <a:pt x="0" y="158"/>
                      <a:pt x="0" y="181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7"/>
                      <a:pt x="22" y="225"/>
                      <a:pt x="35" y="228"/>
                    </a:cubicBezTo>
                    <a:cubicBezTo>
                      <a:pt x="39" y="242"/>
                      <a:pt x="44" y="255"/>
                      <a:pt x="51" y="267"/>
                    </a:cubicBezTo>
                    <a:cubicBezTo>
                      <a:pt x="44" y="279"/>
                      <a:pt x="33" y="300"/>
                      <a:pt x="49" y="316"/>
                    </a:cubicBezTo>
                    <a:cubicBezTo>
                      <a:pt x="52" y="319"/>
                      <a:pt x="52" y="319"/>
                      <a:pt x="52" y="319"/>
                    </a:cubicBezTo>
                    <a:cubicBezTo>
                      <a:pt x="57" y="324"/>
                      <a:pt x="57" y="324"/>
                      <a:pt x="57" y="324"/>
                    </a:cubicBezTo>
                    <a:cubicBezTo>
                      <a:pt x="59" y="326"/>
                      <a:pt x="59" y="326"/>
                      <a:pt x="59" y="326"/>
                    </a:cubicBezTo>
                    <a:cubicBezTo>
                      <a:pt x="75" y="342"/>
                      <a:pt x="97" y="332"/>
                      <a:pt x="108" y="324"/>
                    </a:cubicBezTo>
                    <a:cubicBezTo>
                      <a:pt x="120" y="332"/>
                      <a:pt x="133" y="337"/>
                      <a:pt x="147" y="341"/>
                    </a:cubicBezTo>
                    <a:cubicBezTo>
                      <a:pt x="150" y="354"/>
                      <a:pt x="158" y="377"/>
                      <a:pt x="180" y="377"/>
                    </a:cubicBezTo>
                    <a:cubicBezTo>
                      <a:pt x="184" y="377"/>
                      <a:pt x="184" y="377"/>
                      <a:pt x="184" y="377"/>
                    </a:cubicBezTo>
                    <a:cubicBezTo>
                      <a:pt x="191" y="377"/>
                      <a:pt x="191" y="377"/>
                      <a:pt x="191" y="377"/>
                    </a:cubicBezTo>
                    <a:cubicBezTo>
                      <a:pt x="194" y="377"/>
                      <a:pt x="194" y="377"/>
                      <a:pt x="194" y="377"/>
                    </a:cubicBezTo>
                    <a:cubicBezTo>
                      <a:pt x="217" y="377"/>
                      <a:pt x="225" y="355"/>
                      <a:pt x="227" y="341"/>
                    </a:cubicBezTo>
                    <a:cubicBezTo>
                      <a:pt x="241" y="338"/>
                      <a:pt x="255" y="332"/>
                      <a:pt x="267" y="325"/>
                    </a:cubicBezTo>
                    <a:cubicBezTo>
                      <a:pt x="278" y="333"/>
                      <a:pt x="300" y="343"/>
                      <a:pt x="316" y="327"/>
                    </a:cubicBezTo>
                    <a:cubicBezTo>
                      <a:pt x="318" y="325"/>
                      <a:pt x="318" y="325"/>
                      <a:pt x="318" y="325"/>
                    </a:cubicBezTo>
                    <a:cubicBezTo>
                      <a:pt x="323" y="320"/>
                      <a:pt x="323" y="320"/>
                      <a:pt x="323" y="320"/>
                    </a:cubicBezTo>
                    <a:cubicBezTo>
                      <a:pt x="326" y="317"/>
                      <a:pt x="326" y="317"/>
                      <a:pt x="326" y="317"/>
                    </a:cubicBezTo>
                    <a:cubicBezTo>
                      <a:pt x="342" y="302"/>
                      <a:pt x="331" y="280"/>
                      <a:pt x="324" y="269"/>
                    </a:cubicBezTo>
                    <a:cubicBezTo>
                      <a:pt x="331" y="257"/>
                      <a:pt x="337" y="243"/>
                      <a:pt x="341" y="229"/>
                    </a:cubicBezTo>
                    <a:cubicBezTo>
                      <a:pt x="354" y="227"/>
                      <a:pt x="377" y="219"/>
                      <a:pt x="377" y="196"/>
                    </a:cubicBezTo>
                    <a:cubicBezTo>
                      <a:pt x="377" y="193"/>
                      <a:pt x="377" y="193"/>
                      <a:pt x="377" y="193"/>
                    </a:cubicBezTo>
                    <a:cubicBezTo>
                      <a:pt x="377" y="186"/>
                      <a:pt x="377" y="186"/>
                      <a:pt x="377" y="186"/>
                    </a:cubicBezTo>
                    <a:lnTo>
                      <a:pt x="377" y="182"/>
                    </a:lnTo>
                    <a:close/>
                    <a:moveTo>
                      <a:pt x="188" y="303"/>
                    </a:moveTo>
                    <a:cubicBezTo>
                      <a:pt x="125" y="303"/>
                      <a:pt x="73" y="252"/>
                      <a:pt x="73" y="189"/>
                    </a:cubicBezTo>
                    <a:cubicBezTo>
                      <a:pt x="73" y="125"/>
                      <a:pt x="125" y="74"/>
                      <a:pt x="188" y="74"/>
                    </a:cubicBezTo>
                    <a:cubicBezTo>
                      <a:pt x="252" y="74"/>
                      <a:pt x="303" y="125"/>
                      <a:pt x="303" y="189"/>
                    </a:cubicBezTo>
                    <a:cubicBezTo>
                      <a:pt x="303" y="252"/>
                      <a:pt x="252" y="303"/>
                      <a:pt x="188" y="303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6" name="Freeform 96"/>
              <p:cNvSpPr/>
              <p:nvPr/>
            </p:nvSpPr>
            <p:spPr bwMode="auto">
              <a:xfrm>
                <a:off x="-1574564" y="3559322"/>
                <a:ext cx="847599" cy="847758"/>
              </a:xfrm>
              <a:custGeom>
                <a:avLst/>
                <a:gdLst>
                  <a:gd name="T0" fmla="*/ 204 w 226"/>
                  <a:gd name="T1" fmla="*/ 90 h 226"/>
                  <a:gd name="T2" fmla="*/ 195 w 226"/>
                  <a:gd name="T3" fmla="*/ 66 h 226"/>
                  <a:gd name="T4" fmla="*/ 196 w 226"/>
                  <a:gd name="T5" fmla="*/ 37 h 226"/>
                  <a:gd name="T6" fmla="*/ 195 w 226"/>
                  <a:gd name="T7" fmla="*/ 35 h 226"/>
                  <a:gd name="T8" fmla="*/ 192 w 226"/>
                  <a:gd name="T9" fmla="*/ 32 h 226"/>
                  <a:gd name="T10" fmla="*/ 190 w 226"/>
                  <a:gd name="T11" fmla="*/ 31 h 226"/>
                  <a:gd name="T12" fmla="*/ 161 w 226"/>
                  <a:gd name="T13" fmla="*/ 32 h 226"/>
                  <a:gd name="T14" fmla="*/ 137 w 226"/>
                  <a:gd name="T15" fmla="*/ 22 h 226"/>
                  <a:gd name="T16" fmla="*/ 117 w 226"/>
                  <a:gd name="T17" fmla="*/ 0 h 226"/>
                  <a:gd name="T18" fmla="*/ 115 w 226"/>
                  <a:gd name="T19" fmla="*/ 0 h 226"/>
                  <a:gd name="T20" fmla="*/ 111 w 226"/>
                  <a:gd name="T21" fmla="*/ 0 h 226"/>
                  <a:gd name="T22" fmla="*/ 109 w 226"/>
                  <a:gd name="T23" fmla="*/ 0 h 226"/>
                  <a:gd name="T24" fmla="*/ 89 w 226"/>
                  <a:gd name="T25" fmla="*/ 22 h 226"/>
                  <a:gd name="T26" fmla="*/ 66 w 226"/>
                  <a:gd name="T27" fmla="*/ 31 h 226"/>
                  <a:gd name="T28" fmla="*/ 36 w 226"/>
                  <a:gd name="T29" fmla="*/ 30 h 226"/>
                  <a:gd name="T30" fmla="*/ 35 w 226"/>
                  <a:gd name="T31" fmla="*/ 32 h 226"/>
                  <a:gd name="T32" fmla="*/ 32 w 226"/>
                  <a:gd name="T33" fmla="*/ 35 h 226"/>
                  <a:gd name="T34" fmla="*/ 30 w 226"/>
                  <a:gd name="T35" fmla="*/ 36 h 226"/>
                  <a:gd name="T36" fmla="*/ 31 w 226"/>
                  <a:gd name="T37" fmla="*/ 65 h 226"/>
                  <a:gd name="T38" fmla="*/ 21 w 226"/>
                  <a:gd name="T39" fmla="*/ 89 h 226"/>
                  <a:gd name="T40" fmla="*/ 0 w 226"/>
                  <a:gd name="T41" fmla="*/ 109 h 226"/>
                  <a:gd name="T42" fmla="*/ 0 w 226"/>
                  <a:gd name="T43" fmla="*/ 111 h 226"/>
                  <a:gd name="T44" fmla="*/ 0 w 226"/>
                  <a:gd name="T45" fmla="*/ 115 h 226"/>
                  <a:gd name="T46" fmla="*/ 0 w 226"/>
                  <a:gd name="T47" fmla="*/ 117 h 226"/>
                  <a:gd name="T48" fmla="*/ 0 w 226"/>
                  <a:gd name="T49" fmla="*/ 119 h 226"/>
                  <a:gd name="T50" fmla="*/ 7 w 226"/>
                  <a:gd name="T51" fmla="*/ 122 h 226"/>
                  <a:gd name="T52" fmla="*/ 36 w 226"/>
                  <a:gd name="T53" fmla="*/ 114 h 226"/>
                  <a:gd name="T54" fmla="*/ 44 w 226"/>
                  <a:gd name="T55" fmla="*/ 115 h 226"/>
                  <a:gd name="T56" fmla="*/ 44 w 226"/>
                  <a:gd name="T57" fmla="*/ 113 h 226"/>
                  <a:gd name="T58" fmla="*/ 113 w 226"/>
                  <a:gd name="T59" fmla="*/ 44 h 226"/>
                  <a:gd name="T60" fmla="*/ 182 w 226"/>
                  <a:gd name="T61" fmla="*/ 113 h 226"/>
                  <a:gd name="T62" fmla="*/ 113 w 226"/>
                  <a:gd name="T63" fmla="*/ 182 h 226"/>
                  <a:gd name="T64" fmla="*/ 82 w 226"/>
                  <a:gd name="T65" fmla="*/ 175 h 226"/>
                  <a:gd name="T66" fmla="*/ 75 w 226"/>
                  <a:gd name="T67" fmla="*/ 191 h 226"/>
                  <a:gd name="T68" fmla="*/ 80 w 226"/>
                  <a:gd name="T69" fmla="*/ 202 h 226"/>
                  <a:gd name="T70" fmla="*/ 88 w 226"/>
                  <a:gd name="T71" fmla="*/ 205 h 226"/>
                  <a:gd name="T72" fmla="*/ 108 w 226"/>
                  <a:gd name="T73" fmla="*/ 226 h 226"/>
                  <a:gd name="T74" fmla="*/ 110 w 226"/>
                  <a:gd name="T75" fmla="*/ 226 h 226"/>
                  <a:gd name="T76" fmla="*/ 114 w 226"/>
                  <a:gd name="T77" fmla="*/ 226 h 226"/>
                  <a:gd name="T78" fmla="*/ 117 w 226"/>
                  <a:gd name="T79" fmla="*/ 226 h 226"/>
                  <a:gd name="T80" fmla="*/ 136 w 226"/>
                  <a:gd name="T81" fmla="*/ 205 h 226"/>
                  <a:gd name="T82" fmla="*/ 160 w 226"/>
                  <a:gd name="T83" fmla="*/ 195 h 226"/>
                  <a:gd name="T84" fmla="*/ 189 w 226"/>
                  <a:gd name="T85" fmla="*/ 196 h 226"/>
                  <a:gd name="T86" fmla="*/ 191 w 226"/>
                  <a:gd name="T87" fmla="*/ 195 h 226"/>
                  <a:gd name="T88" fmla="*/ 194 w 226"/>
                  <a:gd name="T89" fmla="*/ 192 h 226"/>
                  <a:gd name="T90" fmla="*/ 195 w 226"/>
                  <a:gd name="T91" fmla="*/ 191 h 226"/>
                  <a:gd name="T92" fmla="*/ 194 w 226"/>
                  <a:gd name="T93" fmla="*/ 161 h 226"/>
                  <a:gd name="T94" fmla="*/ 204 w 226"/>
                  <a:gd name="T95" fmla="*/ 138 h 226"/>
                  <a:gd name="T96" fmla="*/ 226 w 226"/>
                  <a:gd name="T97" fmla="*/ 118 h 226"/>
                  <a:gd name="T98" fmla="*/ 226 w 226"/>
                  <a:gd name="T99" fmla="*/ 116 h 226"/>
                  <a:gd name="T100" fmla="*/ 226 w 226"/>
                  <a:gd name="T101" fmla="*/ 112 h 226"/>
                  <a:gd name="T102" fmla="*/ 226 w 226"/>
                  <a:gd name="T103" fmla="*/ 110 h 226"/>
                  <a:gd name="T104" fmla="*/ 204 w 226"/>
                  <a:gd name="T105" fmla="*/ 9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26" h="226">
                    <a:moveTo>
                      <a:pt x="204" y="90"/>
                    </a:moveTo>
                    <a:cubicBezTo>
                      <a:pt x="202" y="81"/>
                      <a:pt x="199" y="73"/>
                      <a:pt x="195" y="66"/>
                    </a:cubicBezTo>
                    <a:cubicBezTo>
                      <a:pt x="199" y="59"/>
                      <a:pt x="206" y="46"/>
                      <a:pt x="196" y="37"/>
                    </a:cubicBezTo>
                    <a:cubicBezTo>
                      <a:pt x="195" y="35"/>
                      <a:pt x="195" y="35"/>
                      <a:pt x="195" y="35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1" y="21"/>
                      <a:pt x="168" y="27"/>
                      <a:pt x="161" y="32"/>
                    </a:cubicBezTo>
                    <a:cubicBezTo>
                      <a:pt x="154" y="28"/>
                      <a:pt x="146" y="24"/>
                      <a:pt x="137" y="22"/>
                    </a:cubicBezTo>
                    <a:cubicBezTo>
                      <a:pt x="136" y="14"/>
                      <a:pt x="131" y="0"/>
                      <a:pt x="11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6" y="0"/>
                      <a:pt x="91" y="14"/>
                      <a:pt x="89" y="22"/>
                    </a:cubicBezTo>
                    <a:cubicBezTo>
                      <a:pt x="81" y="24"/>
                      <a:pt x="73" y="27"/>
                      <a:pt x="66" y="31"/>
                    </a:cubicBezTo>
                    <a:cubicBezTo>
                      <a:pt x="59" y="27"/>
                      <a:pt x="46" y="21"/>
                      <a:pt x="36" y="30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45"/>
                      <a:pt x="27" y="58"/>
                      <a:pt x="31" y="65"/>
                    </a:cubicBezTo>
                    <a:cubicBezTo>
                      <a:pt x="27" y="72"/>
                      <a:pt x="24" y="80"/>
                      <a:pt x="21" y="89"/>
                    </a:cubicBezTo>
                    <a:cubicBezTo>
                      <a:pt x="14" y="90"/>
                      <a:pt x="0" y="95"/>
                      <a:pt x="0" y="10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8"/>
                      <a:pt x="0" y="118"/>
                      <a:pt x="0" y="119"/>
                    </a:cubicBezTo>
                    <a:cubicBezTo>
                      <a:pt x="2" y="120"/>
                      <a:pt x="5" y="121"/>
                      <a:pt x="7" y="122"/>
                    </a:cubicBezTo>
                    <a:cubicBezTo>
                      <a:pt x="15" y="118"/>
                      <a:pt x="25" y="114"/>
                      <a:pt x="36" y="114"/>
                    </a:cubicBezTo>
                    <a:cubicBezTo>
                      <a:pt x="39" y="114"/>
                      <a:pt x="41" y="114"/>
                      <a:pt x="44" y="115"/>
                    </a:cubicBezTo>
                    <a:cubicBezTo>
                      <a:pt x="44" y="114"/>
                      <a:pt x="44" y="114"/>
                      <a:pt x="44" y="113"/>
                    </a:cubicBezTo>
                    <a:cubicBezTo>
                      <a:pt x="44" y="75"/>
                      <a:pt x="75" y="44"/>
                      <a:pt x="113" y="44"/>
                    </a:cubicBezTo>
                    <a:cubicBezTo>
                      <a:pt x="151" y="44"/>
                      <a:pt x="182" y="75"/>
                      <a:pt x="182" y="113"/>
                    </a:cubicBezTo>
                    <a:cubicBezTo>
                      <a:pt x="182" y="151"/>
                      <a:pt x="151" y="182"/>
                      <a:pt x="113" y="182"/>
                    </a:cubicBezTo>
                    <a:cubicBezTo>
                      <a:pt x="102" y="182"/>
                      <a:pt x="91" y="179"/>
                      <a:pt x="82" y="175"/>
                    </a:cubicBezTo>
                    <a:cubicBezTo>
                      <a:pt x="80" y="181"/>
                      <a:pt x="78" y="186"/>
                      <a:pt x="75" y="191"/>
                    </a:cubicBezTo>
                    <a:cubicBezTo>
                      <a:pt x="77" y="195"/>
                      <a:pt x="79" y="198"/>
                      <a:pt x="80" y="202"/>
                    </a:cubicBezTo>
                    <a:cubicBezTo>
                      <a:pt x="83" y="203"/>
                      <a:pt x="86" y="204"/>
                      <a:pt x="88" y="205"/>
                    </a:cubicBezTo>
                    <a:cubicBezTo>
                      <a:pt x="90" y="212"/>
                      <a:pt x="95" y="226"/>
                      <a:pt x="108" y="226"/>
                    </a:cubicBezTo>
                    <a:cubicBezTo>
                      <a:pt x="110" y="226"/>
                      <a:pt x="110" y="226"/>
                      <a:pt x="110" y="226"/>
                    </a:cubicBezTo>
                    <a:cubicBezTo>
                      <a:pt x="114" y="226"/>
                      <a:pt x="114" y="226"/>
                      <a:pt x="114" y="226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130" y="226"/>
                      <a:pt x="135" y="213"/>
                      <a:pt x="136" y="205"/>
                    </a:cubicBezTo>
                    <a:cubicBezTo>
                      <a:pt x="145" y="203"/>
                      <a:pt x="153" y="199"/>
                      <a:pt x="160" y="195"/>
                    </a:cubicBezTo>
                    <a:cubicBezTo>
                      <a:pt x="167" y="200"/>
                      <a:pt x="180" y="206"/>
                      <a:pt x="189" y="196"/>
                    </a:cubicBezTo>
                    <a:cubicBezTo>
                      <a:pt x="191" y="195"/>
                      <a:pt x="191" y="195"/>
                      <a:pt x="191" y="195"/>
                    </a:cubicBezTo>
                    <a:cubicBezTo>
                      <a:pt x="194" y="192"/>
                      <a:pt x="194" y="192"/>
                      <a:pt x="194" y="192"/>
                    </a:cubicBezTo>
                    <a:cubicBezTo>
                      <a:pt x="195" y="191"/>
                      <a:pt x="195" y="191"/>
                      <a:pt x="195" y="191"/>
                    </a:cubicBezTo>
                    <a:cubicBezTo>
                      <a:pt x="205" y="181"/>
                      <a:pt x="199" y="168"/>
                      <a:pt x="194" y="161"/>
                    </a:cubicBezTo>
                    <a:cubicBezTo>
                      <a:pt x="199" y="154"/>
                      <a:pt x="202" y="146"/>
                      <a:pt x="204" y="138"/>
                    </a:cubicBezTo>
                    <a:cubicBezTo>
                      <a:pt x="212" y="136"/>
                      <a:pt x="226" y="131"/>
                      <a:pt x="226" y="118"/>
                    </a:cubicBezTo>
                    <a:cubicBezTo>
                      <a:pt x="226" y="116"/>
                      <a:pt x="226" y="116"/>
                      <a:pt x="226" y="116"/>
                    </a:cubicBezTo>
                    <a:cubicBezTo>
                      <a:pt x="226" y="112"/>
                      <a:pt x="226" y="112"/>
                      <a:pt x="226" y="112"/>
                    </a:cubicBezTo>
                    <a:cubicBezTo>
                      <a:pt x="226" y="110"/>
                      <a:pt x="226" y="110"/>
                      <a:pt x="226" y="110"/>
                    </a:cubicBezTo>
                    <a:cubicBezTo>
                      <a:pt x="226" y="96"/>
                      <a:pt x="212" y="91"/>
                      <a:pt x="204" y="9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Freeform 97"/>
              <p:cNvSpPr/>
              <p:nvPr/>
            </p:nvSpPr>
            <p:spPr bwMode="auto">
              <a:xfrm>
                <a:off x="-1395204" y="3743477"/>
                <a:ext cx="484118" cy="484209"/>
              </a:xfrm>
              <a:custGeom>
                <a:avLst/>
                <a:gdLst>
                  <a:gd name="T0" fmla="*/ 129 w 129"/>
                  <a:gd name="T1" fmla="*/ 64 h 129"/>
                  <a:gd name="T2" fmla="*/ 65 w 129"/>
                  <a:gd name="T3" fmla="*/ 0 h 129"/>
                  <a:gd name="T4" fmla="*/ 0 w 129"/>
                  <a:gd name="T5" fmla="*/ 64 h 129"/>
                  <a:gd name="T6" fmla="*/ 1 w 129"/>
                  <a:gd name="T7" fmla="*/ 67 h 129"/>
                  <a:gd name="T8" fmla="*/ 7 w 129"/>
                  <a:gd name="T9" fmla="*/ 70 h 129"/>
                  <a:gd name="T10" fmla="*/ 7 w 129"/>
                  <a:gd name="T11" fmla="*/ 64 h 129"/>
                  <a:gd name="T12" fmla="*/ 65 w 129"/>
                  <a:gd name="T13" fmla="*/ 6 h 129"/>
                  <a:gd name="T14" fmla="*/ 123 w 129"/>
                  <a:gd name="T15" fmla="*/ 64 h 129"/>
                  <a:gd name="T16" fmla="*/ 65 w 129"/>
                  <a:gd name="T17" fmla="*/ 122 h 129"/>
                  <a:gd name="T18" fmla="*/ 36 w 129"/>
                  <a:gd name="T19" fmla="*/ 115 h 129"/>
                  <a:gd name="T20" fmla="*/ 35 w 129"/>
                  <a:gd name="T21" fmla="*/ 121 h 129"/>
                  <a:gd name="T22" fmla="*/ 65 w 129"/>
                  <a:gd name="T23" fmla="*/ 129 h 129"/>
                  <a:gd name="T24" fmla="*/ 129 w 129"/>
                  <a:gd name="T25" fmla="*/ 6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cubicBezTo>
                      <a:pt x="129" y="29"/>
                      <a:pt x="100" y="0"/>
                      <a:pt x="65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1" y="66"/>
                      <a:pt x="1" y="67"/>
                    </a:cubicBezTo>
                    <a:cubicBezTo>
                      <a:pt x="3" y="68"/>
                      <a:pt x="5" y="69"/>
                      <a:pt x="7" y="70"/>
                    </a:cubicBezTo>
                    <a:cubicBezTo>
                      <a:pt x="7" y="68"/>
                      <a:pt x="7" y="66"/>
                      <a:pt x="7" y="64"/>
                    </a:cubicBezTo>
                    <a:cubicBezTo>
                      <a:pt x="7" y="32"/>
                      <a:pt x="33" y="6"/>
                      <a:pt x="65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96"/>
                      <a:pt x="97" y="122"/>
                      <a:pt x="65" y="122"/>
                    </a:cubicBezTo>
                    <a:cubicBezTo>
                      <a:pt x="54" y="122"/>
                      <a:pt x="44" y="120"/>
                      <a:pt x="36" y="115"/>
                    </a:cubicBezTo>
                    <a:cubicBezTo>
                      <a:pt x="36" y="117"/>
                      <a:pt x="35" y="119"/>
                      <a:pt x="35" y="121"/>
                    </a:cubicBezTo>
                    <a:cubicBezTo>
                      <a:pt x="44" y="126"/>
                      <a:pt x="54" y="129"/>
                      <a:pt x="65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98"/>
              <p:cNvSpPr/>
              <p:nvPr/>
            </p:nvSpPr>
            <p:spPr bwMode="auto">
              <a:xfrm>
                <a:off x="-2531686" y="4586328"/>
                <a:ext cx="7935" cy="7937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9" name="Freeform 99"/>
              <p:cNvSpPr/>
              <p:nvPr/>
            </p:nvSpPr>
            <p:spPr bwMode="auto">
              <a:xfrm>
                <a:off x="-2516187" y="4568826"/>
                <a:ext cx="3175" cy="635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2" name="组合 61"/>
          <p:cNvGrpSpPr/>
          <p:nvPr/>
        </p:nvGrpSpPr>
        <p:grpSpPr>
          <a:xfrm>
            <a:off x="2046572" y="1788909"/>
            <a:ext cx="1342957" cy="1636136"/>
            <a:chOff x="1534929" y="1341682"/>
            <a:chExt cx="1007218" cy="1227102"/>
          </a:xfrm>
          <a:solidFill>
            <a:srgbClr val="04A7FA">
              <a:lumMod val="75000"/>
            </a:srgbClr>
          </a:solidFill>
        </p:grpSpPr>
        <p:sp>
          <p:nvSpPr>
            <p:cNvPr id="63" name="等腰三角形 80"/>
            <p:cNvSpPr/>
            <p:nvPr/>
          </p:nvSpPr>
          <p:spPr>
            <a:xfrm flipV="1">
              <a:off x="1534929" y="1341682"/>
              <a:ext cx="1007218" cy="1227102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rgbClr val="45BBCE"/>
            </a:solidFill>
            <a:ln w="254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等腰三角形 80"/>
            <p:cNvSpPr/>
            <p:nvPr/>
          </p:nvSpPr>
          <p:spPr>
            <a:xfrm flipV="1">
              <a:off x="1693438" y="1506328"/>
              <a:ext cx="690200" cy="840877"/>
            </a:xfrm>
            <a:custGeom>
              <a:avLst/>
              <a:gdLst/>
              <a:ahLst/>
              <a:cxnLst/>
              <a:rect l="l" t="t" r="r" b="b"/>
              <a:pathLst>
                <a:path w="712054" h="867502">
                  <a:moveTo>
                    <a:pt x="356027" y="867502"/>
                  </a:moveTo>
                  <a:cubicBezTo>
                    <a:pt x="552655" y="867502"/>
                    <a:pt x="712054" y="708103"/>
                    <a:pt x="712054" y="511475"/>
                  </a:cubicBezTo>
                  <a:cubicBezTo>
                    <a:pt x="712054" y="422128"/>
                    <a:pt x="679142" y="340468"/>
                    <a:pt x="623637" y="278950"/>
                  </a:cubicBezTo>
                  <a:lnTo>
                    <a:pt x="625915" y="278950"/>
                  </a:lnTo>
                  <a:lnTo>
                    <a:pt x="610443" y="262959"/>
                  </a:lnTo>
                  <a:cubicBezTo>
                    <a:pt x="609052" y="260998"/>
                    <a:pt x="607376" y="259316"/>
                    <a:pt x="605493" y="257843"/>
                  </a:cubicBezTo>
                  <a:lnTo>
                    <a:pt x="356027" y="0"/>
                  </a:lnTo>
                  <a:lnTo>
                    <a:pt x="106561" y="257843"/>
                  </a:lnTo>
                  <a:cubicBezTo>
                    <a:pt x="104678" y="259316"/>
                    <a:pt x="103002" y="260998"/>
                    <a:pt x="101611" y="262959"/>
                  </a:cubicBezTo>
                  <a:lnTo>
                    <a:pt x="86139" y="278950"/>
                  </a:lnTo>
                  <a:lnTo>
                    <a:pt x="88417" y="278950"/>
                  </a:lnTo>
                  <a:cubicBezTo>
                    <a:pt x="32912" y="340468"/>
                    <a:pt x="0" y="422128"/>
                    <a:pt x="0" y="511475"/>
                  </a:cubicBezTo>
                  <a:cubicBezTo>
                    <a:pt x="0" y="708103"/>
                    <a:pt x="159399" y="867502"/>
                    <a:pt x="356027" y="867502"/>
                  </a:cubicBez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5" name="组合 64"/>
            <p:cNvGrpSpPr/>
            <p:nvPr/>
          </p:nvGrpSpPr>
          <p:grpSpPr>
            <a:xfrm>
              <a:off x="1863580" y="1703979"/>
              <a:ext cx="349917" cy="322333"/>
              <a:chOff x="4076704" y="3759197"/>
              <a:chExt cx="1530351" cy="1409703"/>
            </a:xfrm>
            <a:grpFill/>
            <a:effectLst/>
          </p:grpSpPr>
          <p:sp>
            <p:nvSpPr>
              <p:cNvPr id="66" name="Freeform 244"/>
              <p:cNvSpPr>
                <a:spLocks noEditPoints="1"/>
              </p:cNvSpPr>
              <p:nvPr/>
            </p:nvSpPr>
            <p:spPr bwMode="auto">
              <a:xfrm>
                <a:off x="4692656" y="3759197"/>
                <a:ext cx="914399" cy="915985"/>
              </a:xfrm>
              <a:custGeom>
                <a:avLst/>
                <a:gdLst>
                  <a:gd name="T0" fmla="*/ 221 w 244"/>
                  <a:gd name="T1" fmla="*/ 22 h 244"/>
                  <a:gd name="T2" fmla="*/ 141 w 244"/>
                  <a:gd name="T3" fmla="*/ 22 h 244"/>
                  <a:gd name="T4" fmla="*/ 0 w 244"/>
                  <a:gd name="T5" fmla="*/ 164 h 244"/>
                  <a:gd name="T6" fmla="*/ 80 w 244"/>
                  <a:gd name="T7" fmla="*/ 244 h 244"/>
                  <a:gd name="T8" fmla="*/ 221 w 244"/>
                  <a:gd name="T9" fmla="*/ 102 h 244"/>
                  <a:gd name="T10" fmla="*/ 221 w 244"/>
                  <a:gd name="T11" fmla="*/ 22 h 244"/>
                  <a:gd name="T12" fmla="*/ 48 w 244"/>
                  <a:gd name="T13" fmla="*/ 165 h 244"/>
                  <a:gd name="T14" fmla="*/ 38 w 244"/>
                  <a:gd name="T15" fmla="*/ 156 h 244"/>
                  <a:gd name="T16" fmla="*/ 158 w 244"/>
                  <a:gd name="T17" fmla="*/ 36 h 244"/>
                  <a:gd name="T18" fmla="*/ 168 w 244"/>
                  <a:gd name="T19" fmla="*/ 36 h 244"/>
                  <a:gd name="T20" fmla="*/ 168 w 244"/>
                  <a:gd name="T21" fmla="*/ 46 h 244"/>
                  <a:gd name="T22" fmla="*/ 48 w 244"/>
                  <a:gd name="T23" fmla="*/ 165 h 244"/>
                  <a:gd name="T24" fmla="*/ 68 w 244"/>
                  <a:gd name="T25" fmla="*/ 185 h 244"/>
                  <a:gd name="T26" fmla="*/ 58 w 244"/>
                  <a:gd name="T27" fmla="*/ 176 h 244"/>
                  <a:gd name="T28" fmla="*/ 188 w 244"/>
                  <a:gd name="T29" fmla="*/ 46 h 244"/>
                  <a:gd name="T30" fmla="*/ 197 w 244"/>
                  <a:gd name="T31" fmla="*/ 46 h 244"/>
                  <a:gd name="T32" fmla="*/ 197 w 244"/>
                  <a:gd name="T33" fmla="*/ 56 h 244"/>
                  <a:gd name="T34" fmla="*/ 68 w 244"/>
                  <a:gd name="T35" fmla="*/ 185 h 244"/>
                  <a:gd name="T36" fmla="*/ 88 w 244"/>
                  <a:gd name="T37" fmla="*/ 205 h 244"/>
                  <a:gd name="T38" fmla="*/ 78 w 244"/>
                  <a:gd name="T39" fmla="*/ 196 h 244"/>
                  <a:gd name="T40" fmla="*/ 198 w 244"/>
                  <a:gd name="T41" fmla="*/ 76 h 244"/>
                  <a:gd name="T42" fmla="*/ 207 w 244"/>
                  <a:gd name="T43" fmla="*/ 76 h 244"/>
                  <a:gd name="T44" fmla="*/ 207 w 244"/>
                  <a:gd name="T45" fmla="*/ 86 h 244"/>
                  <a:gd name="T46" fmla="*/ 88 w 244"/>
                  <a:gd name="T47" fmla="*/ 205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44" h="244">
                    <a:moveTo>
                      <a:pt x="221" y="22"/>
                    </a:moveTo>
                    <a:cubicBezTo>
                      <a:pt x="199" y="0"/>
                      <a:pt x="163" y="0"/>
                      <a:pt x="141" y="22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0" y="244"/>
                      <a:pt x="80" y="244"/>
                      <a:pt x="80" y="244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244" y="80"/>
                      <a:pt x="244" y="44"/>
                      <a:pt x="221" y="22"/>
                    </a:cubicBezTo>
                    <a:close/>
                    <a:moveTo>
                      <a:pt x="48" y="165"/>
                    </a:moveTo>
                    <a:cubicBezTo>
                      <a:pt x="38" y="156"/>
                      <a:pt x="38" y="156"/>
                      <a:pt x="38" y="156"/>
                    </a:cubicBezTo>
                    <a:cubicBezTo>
                      <a:pt x="158" y="36"/>
                      <a:pt x="158" y="36"/>
                      <a:pt x="158" y="36"/>
                    </a:cubicBezTo>
                    <a:cubicBezTo>
                      <a:pt x="161" y="34"/>
                      <a:pt x="165" y="34"/>
                      <a:pt x="168" y="36"/>
                    </a:cubicBezTo>
                    <a:cubicBezTo>
                      <a:pt x="170" y="39"/>
                      <a:pt x="170" y="43"/>
                      <a:pt x="168" y="46"/>
                    </a:cubicBezTo>
                    <a:lnTo>
                      <a:pt x="48" y="165"/>
                    </a:lnTo>
                    <a:close/>
                    <a:moveTo>
                      <a:pt x="68" y="185"/>
                    </a:moveTo>
                    <a:cubicBezTo>
                      <a:pt x="58" y="176"/>
                      <a:pt x="58" y="176"/>
                      <a:pt x="58" y="176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91" y="44"/>
                      <a:pt x="195" y="44"/>
                      <a:pt x="197" y="46"/>
                    </a:cubicBezTo>
                    <a:cubicBezTo>
                      <a:pt x="200" y="49"/>
                      <a:pt x="200" y="53"/>
                      <a:pt x="197" y="56"/>
                    </a:cubicBezTo>
                    <a:lnTo>
                      <a:pt x="68" y="185"/>
                    </a:lnTo>
                    <a:close/>
                    <a:moveTo>
                      <a:pt x="88" y="205"/>
                    </a:moveTo>
                    <a:cubicBezTo>
                      <a:pt x="78" y="196"/>
                      <a:pt x="78" y="196"/>
                      <a:pt x="78" y="196"/>
                    </a:cubicBezTo>
                    <a:cubicBezTo>
                      <a:pt x="198" y="76"/>
                      <a:pt x="198" y="76"/>
                      <a:pt x="198" y="76"/>
                    </a:cubicBezTo>
                    <a:cubicBezTo>
                      <a:pt x="200" y="73"/>
                      <a:pt x="205" y="73"/>
                      <a:pt x="207" y="76"/>
                    </a:cubicBezTo>
                    <a:cubicBezTo>
                      <a:pt x="210" y="79"/>
                      <a:pt x="210" y="83"/>
                      <a:pt x="207" y="86"/>
                    </a:cubicBezTo>
                    <a:lnTo>
                      <a:pt x="88" y="205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" name="Freeform 245"/>
              <p:cNvSpPr/>
              <p:nvPr/>
            </p:nvSpPr>
            <p:spPr bwMode="auto">
              <a:xfrm>
                <a:off x="4186241" y="4540247"/>
                <a:ext cx="633415" cy="628648"/>
              </a:xfrm>
              <a:custGeom>
                <a:avLst/>
                <a:gdLst>
                  <a:gd name="T0" fmla="*/ 257 w 399"/>
                  <a:gd name="T1" fmla="*/ 236 h 396"/>
                  <a:gd name="T2" fmla="*/ 241 w 399"/>
                  <a:gd name="T3" fmla="*/ 219 h 396"/>
                  <a:gd name="T4" fmla="*/ 399 w 399"/>
                  <a:gd name="T5" fmla="*/ 61 h 396"/>
                  <a:gd name="T6" fmla="*/ 335 w 399"/>
                  <a:gd name="T7" fmla="*/ 0 h 396"/>
                  <a:gd name="T8" fmla="*/ 179 w 399"/>
                  <a:gd name="T9" fmla="*/ 156 h 396"/>
                  <a:gd name="T10" fmla="*/ 160 w 399"/>
                  <a:gd name="T11" fmla="*/ 139 h 396"/>
                  <a:gd name="T12" fmla="*/ 125 w 399"/>
                  <a:gd name="T13" fmla="*/ 160 h 396"/>
                  <a:gd name="T14" fmla="*/ 0 w 399"/>
                  <a:gd name="T15" fmla="*/ 359 h 396"/>
                  <a:gd name="T16" fmla="*/ 38 w 399"/>
                  <a:gd name="T17" fmla="*/ 396 h 396"/>
                  <a:gd name="T18" fmla="*/ 236 w 399"/>
                  <a:gd name="T19" fmla="*/ 274 h 396"/>
                  <a:gd name="T20" fmla="*/ 257 w 399"/>
                  <a:gd name="T21" fmla="*/ 23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99" h="396">
                    <a:moveTo>
                      <a:pt x="257" y="236"/>
                    </a:moveTo>
                    <a:lnTo>
                      <a:pt x="241" y="219"/>
                    </a:lnTo>
                    <a:lnTo>
                      <a:pt x="399" y="61"/>
                    </a:lnTo>
                    <a:lnTo>
                      <a:pt x="335" y="0"/>
                    </a:lnTo>
                    <a:lnTo>
                      <a:pt x="179" y="156"/>
                    </a:lnTo>
                    <a:lnTo>
                      <a:pt x="160" y="139"/>
                    </a:lnTo>
                    <a:lnTo>
                      <a:pt x="125" y="160"/>
                    </a:lnTo>
                    <a:lnTo>
                      <a:pt x="0" y="359"/>
                    </a:lnTo>
                    <a:lnTo>
                      <a:pt x="38" y="396"/>
                    </a:lnTo>
                    <a:lnTo>
                      <a:pt x="236" y="274"/>
                    </a:lnTo>
                    <a:lnTo>
                      <a:pt x="257" y="236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" name="Freeform 246"/>
              <p:cNvSpPr/>
              <p:nvPr/>
            </p:nvSpPr>
            <p:spPr bwMode="auto">
              <a:xfrm>
                <a:off x="4076704" y="3771898"/>
                <a:ext cx="671513" cy="669923"/>
              </a:xfrm>
              <a:custGeom>
                <a:avLst/>
                <a:gdLst>
                  <a:gd name="T0" fmla="*/ 90 w 179"/>
                  <a:gd name="T1" fmla="*/ 0 h 179"/>
                  <a:gd name="T2" fmla="*/ 67 w 179"/>
                  <a:gd name="T3" fmla="*/ 3 h 179"/>
                  <a:gd name="T4" fmla="*/ 70 w 179"/>
                  <a:gd name="T5" fmla="*/ 5 h 179"/>
                  <a:gd name="T6" fmla="*/ 102 w 179"/>
                  <a:gd name="T7" fmla="*/ 37 h 179"/>
                  <a:gd name="T8" fmla="*/ 102 w 179"/>
                  <a:gd name="T9" fmla="*/ 96 h 179"/>
                  <a:gd name="T10" fmla="*/ 42 w 179"/>
                  <a:gd name="T11" fmla="*/ 96 h 179"/>
                  <a:gd name="T12" fmla="*/ 10 w 179"/>
                  <a:gd name="T13" fmla="*/ 64 h 179"/>
                  <a:gd name="T14" fmla="*/ 6 w 179"/>
                  <a:gd name="T15" fmla="*/ 59 h 179"/>
                  <a:gd name="T16" fmla="*/ 0 w 179"/>
                  <a:gd name="T17" fmla="*/ 89 h 179"/>
                  <a:gd name="T18" fmla="*/ 90 w 179"/>
                  <a:gd name="T19" fmla="*/ 179 h 179"/>
                  <a:gd name="T20" fmla="*/ 179 w 179"/>
                  <a:gd name="T21" fmla="*/ 89 h 179"/>
                  <a:gd name="T22" fmla="*/ 90 w 179"/>
                  <a:gd name="T23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9" h="179">
                    <a:moveTo>
                      <a:pt x="90" y="0"/>
                    </a:moveTo>
                    <a:cubicBezTo>
                      <a:pt x="82" y="0"/>
                      <a:pt x="75" y="1"/>
                      <a:pt x="67" y="3"/>
                    </a:cubicBezTo>
                    <a:cubicBezTo>
                      <a:pt x="68" y="4"/>
                      <a:pt x="69" y="4"/>
                      <a:pt x="70" y="5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18" y="53"/>
                      <a:pt x="118" y="80"/>
                      <a:pt x="102" y="96"/>
                    </a:cubicBezTo>
                    <a:cubicBezTo>
                      <a:pt x="85" y="113"/>
                      <a:pt x="59" y="113"/>
                      <a:pt x="42" y="96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9" y="63"/>
                      <a:pt x="7" y="61"/>
                      <a:pt x="6" y="59"/>
                    </a:cubicBezTo>
                    <a:cubicBezTo>
                      <a:pt x="2" y="68"/>
                      <a:pt x="0" y="79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9" name="Freeform 247"/>
              <p:cNvSpPr>
                <a:spLocks noEditPoints="1"/>
              </p:cNvSpPr>
              <p:nvPr/>
            </p:nvSpPr>
            <p:spPr bwMode="auto">
              <a:xfrm>
                <a:off x="4905373" y="4565649"/>
                <a:ext cx="604837" cy="603251"/>
              </a:xfrm>
              <a:custGeom>
                <a:avLst/>
                <a:gdLst>
                  <a:gd name="T0" fmla="*/ 142 w 161"/>
                  <a:gd name="T1" fmla="*/ 142 h 161"/>
                  <a:gd name="T2" fmla="*/ 142 w 161"/>
                  <a:gd name="T3" fmla="*/ 71 h 161"/>
                  <a:gd name="T4" fmla="*/ 70 w 161"/>
                  <a:gd name="T5" fmla="*/ 0 h 161"/>
                  <a:gd name="T6" fmla="*/ 0 w 161"/>
                  <a:gd name="T7" fmla="*/ 70 h 161"/>
                  <a:gd name="T8" fmla="*/ 72 w 161"/>
                  <a:gd name="T9" fmla="*/ 142 h 161"/>
                  <a:gd name="T10" fmla="*/ 142 w 161"/>
                  <a:gd name="T11" fmla="*/ 142 h 161"/>
                  <a:gd name="T12" fmla="*/ 94 w 161"/>
                  <a:gd name="T13" fmla="*/ 94 h 161"/>
                  <a:gd name="T14" fmla="*/ 123 w 161"/>
                  <a:gd name="T15" fmla="*/ 94 h 161"/>
                  <a:gd name="T16" fmla="*/ 123 w 161"/>
                  <a:gd name="T17" fmla="*/ 123 h 161"/>
                  <a:gd name="T18" fmla="*/ 94 w 161"/>
                  <a:gd name="T19" fmla="*/ 123 h 161"/>
                  <a:gd name="T20" fmla="*/ 94 w 161"/>
                  <a:gd name="T21" fmla="*/ 9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61" h="161">
                    <a:moveTo>
                      <a:pt x="142" y="142"/>
                    </a:moveTo>
                    <a:cubicBezTo>
                      <a:pt x="161" y="122"/>
                      <a:pt x="161" y="91"/>
                      <a:pt x="142" y="7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91" y="161"/>
                      <a:pt x="122" y="161"/>
                      <a:pt x="142" y="142"/>
                    </a:cubicBezTo>
                    <a:close/>
                    <a:moveTo>
                      <a:pt x="94" y="94"/>
                    </a:moveTo>
                    <a:cubicBezTo>
                      <a:pt x="102" y="86"/>
                      <a:pt x="115" y="86"/>
                      <a:pt x="123" y="94"/>
                    </a:cubicBezTo>
                    <a:cubicBezTo>
                      <a:pt x="131" y="102"/>
                      <a:pt x="131" y="115"/>
                      <a:pt x="123" y="123"/>
                    </a:cubicBezTo>
                    <a:cubicBezTo>
                      <a:pt x="115" y="131"/>
                      <a:pt x="102" y="131"/>
                      <a:pt x="94" y="123"/>
                    </a:cubicBezTo>
                    <a:cubicBezTo>
                      <a:pt x="86" y="115"/>
                      <a:pt x="86" y="102"/>
                      <a:pt x="94" y="94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>
                  <a:defRPr/>
                </a:pPr>
                <a:endParaRPr lang="zh-CN" altLang="en-US" sz="2400" kern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8932096" y="4193131"/>
            <a:ext cx="1342955" cy="1636136"/>
            <a:chOff x="6699072" y="3144848"/>
            <a:chExt cx="1007216" cy="1227102"/>
          </a:xfrm>
        </p:grpSpPr>
        <p:grpSp>
          <p:nvGrpSpPr>
            <p:cNvPr id="71" name="组合 70"/>
            <p:cNvGrpSpPr/>
            <p:nvPr/>
          </p:nvGrpSpPr>
          <p:grpSpPr>
            <a:xfrm rot="10800000">
              <a:off x="6699072" y="3144848"/>
              <a:ext cx="1007216" cy="1227102"/>
              <a:chOff x="3058445" y="3397615"/>
              <a:chExt cx="1089941" cy="1327886"/>
            </a:xfrm>
          </p:grpSpPr>
          <p:sp>
            <p:nvSpPr>
              <p:cNvPr id="73" name="等腰三角形 80"/>
              <p:cNvSpPr/>
              <p:nvPr/>
            </p:nvSpPr>
            <p:spPr>
              <a:xfrm flipV="1">
                <a:off x="3058445" y="3397615"/>
                <a:ext cx="1089941" cy="1327886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rgbClr val="45BBCE"/>
              </a:solidFill>
              <a:ln w="254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74" name="等腰三角形 80"/>
              <p:cNvSpPr/>
              <p:nvPr/>
            </p:nvSpPr>
            <p:spPr>
              <a:xfrm flipV="1">
                <a:off x="3229972" y="3573374"/>
                <a:ext cx="746886" cy="909940"/>
              </a:xfrm>
              <a:custGeom>
                <a:avLst/>
                <a:gdLst/>
                <a:ahLst/>
                <a:cxnLst/>
                <a:rect l="l" t="t" r="r" b="b"/>
                <a:pathLst>
                  <a:path w="712054" h="867502">
                    <a:moveTo>
                      <a:pt x="356027" y="867502"/>
                    </a:moveTo>
                    <a:cubicBezTo>
                      <a:pt x="552655" y="867502"/>
                      <a:pt x="712054" y="708103"/>
                      <a:pt x="712054" y="511475"/>
                    </a:cubicBezTo>
                    <a:cubicBezTo>
                      <a:pt x="712054" y="422128"/>
                      <a:pt x="679142" y="340468"/>
                      <a:pt x="623637" y="278950"/>
                    </a:cubicBezTo>
                    <a:lnTo>
                      <a:pt x="625915" y="278950"/>
                    </a:lnTo>
                    <a:lnTo>
                      <a:pt x="610443" y="262959"/>
                    </a:lnTo>
                    <a:cubicBezTo>
                      <a:pt x="609052" y="260998"/>
                      <a:pt x="607376" y="259316"/>
                      <a:pt x="605493" y="257843"/>
                    </a:cubicBezTo>
                    <a:lnTo>
                      <a:pt x="356027" y="0"/>
                    </a:lnTo>
                    <a:lnTo>
                      <a:pt x="106561" y="257843"/>
                    </a:lnTo>
                    <a:cubicBezTo>
                      <a:pt x="104678" y="259316"/>
                      <a:pt x="103002" y="260998"/>
                      <a:pt x="101611" y="262959"/>
                    </a:cubicBezTo>
                    <a:lnTo>
                      <a:pt x="86139" y="278950"/>
                    </a:lnTo>
                    <a:lnTo>
                      <a:pt x="88417" y="278950"/>
                    </a:lnTo>
                    <a:cubicBezTo>
                      <a:pt x="32912" y="340468"/>
                      <a:pt x="0" y="422128"/>
                      <a:pt x="0" y="511475"/>
                    </a:cubicBezTo>
                    <a:cubicBezTo>
                      <a:pt x="0" y="708103"/>
                      <a:pt x="159399" y="867502"/>
                      <a:pt x="356027" y="8675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sz="2400" ker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72" name="Freeform 194"/>
            <p:cNvSpPr>
              <a:spLocks noEditPoints="1"/>
            </p:cNvSpPr>
            <p:nvPr/>
          </p:nvSpPr>
          <p:spPr bwMode="auto">
            <a:xfrm>
              <a:off x="7001189" y="3688772"/>
              <a:ext cx="415405" cy="336511"/>
            </a:xfrm>
            <a:custGeom>
              <a:avLst/>
              <a:gdLst>
                <a:gd name="T0" fmla="*/ 86 w 109"/>
                <a:gd name="T1" fmla="*/ 88 h 88"/>
                <a:gd name="T2" fmla="*/ 84 w 109"/>
                <a:gd name="T3" fmla="*/ 44 h 88"/>
                <a:gd name="T4" fmla="*/ 80 w 109"/>
                <a:gd name="T5" fmla="*/ 71 h 88"/>
                <a:gd name="T6" fmla="*/ 109 w 109"/>
                <a:gd name="T7" fmla="*/ 0 h 88"/>
                <a:gd name="T8" fmla="*/ 92 w 109"/>
                <a:gd name="T9" fmla="*/ 33 h 88"/>
                <a:gd name="T10" fmla="*/ 80 w 109"/>
                <a:gd name="T11" fmla="*/ 25 h 88"/>
                <a:gd name="T12" fmla="*/ 67 w 109"/>
                <a:gd name="T13" fmla="*/ 68 h 88"/>
                <a:gd name="T14" fmla="*/ 37 w 109"/>
                <a:gd name="T15" fmla="*/ 73 h 88"/>
                <a:gd name="T16" fmla="*/ 19 w 109"/>
                <a:gd name="T17" fmla="*/ 63 h 88"/>
                <a:gd name="T18" fmla="*/ 0 w 109"/>
                <a:gd name="T19" fmla="*/ 56 h 88"/>
                <a:gd name="T20" fmla="*/ 25 w 109"/>
                <a:gd name="T21" fmla="*/ 48 h 88"/>
                <a:gd name="T22" fmla="*/ 30 w 109"/>
                <a:gd name="T23" fmla="*/ 57 h 88"/>
                <a:gd name="T24" fmla="*/ 44 w 109"/>
                <a:gd name="T25" fmla="*/ 29 h 88"/>
                <a:gd name="T26" fmla="*/ 66 w 109"/>
                <a:gd name="T27" fmla="*/ 50 h 88"/>
                <a:gd name="T28" fmla="*/ 68 w 109"/>
                <a:gd name="T29" fmla="*/ 18 h 88"/>
                <a:gd name="T30" fmla="*/ 78 w 109"/>
                <a:gd name="T31" fmla="*/ 12 h 88"/>
                <a:gd name="T32" fmla="*/ 90 w 109"/>
                <a:gd name="T33" fmla="*/ 1 h 88"/>
                <a:gd name="T34" fmla="*/ 22 w 109"/>
                <a:gd name="T35" fmla="*/ 88 h 88"/>
                <a:gd name="T36" fmla="*/ 29 w 109"/>
                <a:gd name="T37" fmla="*/ 80 h 88"/>
                <a:gd name="T38" fmla="*/ 22 w 109"/>
                <a:gd name="T39" fmla="*/ 79 h 88"/>
                <a:gd name="T40" fmla="*/ 11 w 109"/>
                <a:gd name="T41" fmla="*/ 88 h 88"/>
                <a:gd name="T42" fmla="*/ 17 w 109"/>
                <a:gd name="T43" fmla="*/ 71 h 88"/>
                <a:gd name="T44" fmla="*/ 11 w 109"/>
                <a:gd name="T45" fmla="*/ 73 h 88"/>
                <a:gd name="T46" fmla="*/ 34 w 109"/>
                <a:gd name="T47" fmla="*/ 88 h 88"/>
                <a:gd name="T48" fmla="*/ 40 w 109"/>
                <a:gd name="T49" fmla="*/ 79 h 88"/>
                <a:gd name="T50" fmla="*/ 34 w 109"/>
                <a:gd name="T51" fmla="*/ 80 h 88"/>
                <a:gd name="T52" fmla="*/ 45 w 109"/>
                <a:gd name="T53" fmla="*/ 88 h 88"/>
                <a:gd name="T54" fmla="*/ 52 w 109"/>
                <a:gd name="T55" fmla="*/ 63 h 88"/>
                <a:gd name="T56" fmla="*/ 45 w 109"/>
                <a:gd name="T57" fmla="*/ 69 h 88"/>
                <a:gd name="T58" fmla="*/ 57 w 109"/>
                <a:gd name="T59" fmla="*/ 88 h 88"/>
                <a:gd name="T60" fmla="*/ 63 w 109"/>
                <a:gd name="T61" fmla="*/ 73 h 88"/>
                <a:gd name="T62" fmla="*/ 57 w 109"/>
                <a:gd name="T63" fmla="*/ 88 h 88"/>
                <a:gd name="T64" fmla="*/ 75 w 109"/>
                <a:gd name="T65" fmla="*/ 88 h 88"/>
                <a:gd name="T66" fmla="*/ 68 w 109"/>
                <a:gd name="T67" fmla="*/ 7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9" h="88">
                  <a:moveTo>
                    <a:pt x="80" y="88"/>
                  </a:moveTo>
                  <a:cubicBezTo>
                    <a:pt x="86" y="88"/>
                    <a:pt x="86" y="88"/>
                    <a:pt x="86" y="88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4" y="44"/>
                    <a:pt x="84" y="44"/>
                    <a:pt x="84" y="44"/>
                  </a:cubicBezTo>
                  <a:cubicBezTo>
                    <a:pt x="82" y="70"/>
                    <a:pt x="82" y="70"/>
                    <a:pt x="82" y="70"/>
                  </a:cubicBezTo>
                  <a:cubicBezTo>
                    <a:pt x="80" y="71"/>
                    <a:pt x="80" y="71"/>
                    <a:pt x="80" y="71"/>
                  </a:cubicBezTo>
                  <a:cubicBezTo>
                    <a:pt x="80" y="88"/>
                    <a:pt x="80" y="88"/>
                    <a:pt x="80" y="88"/>
                  </a:cubicBezTo>
                  <a:close/>
                  <a:moveTo>
                    <a:pt x="109" y="0"/>
                  </a:moveTo>
                  <a:cubicBezTo>
                    <a:pt x="100" y="17"/>
                    <a:pt x="100" y="17"/>
                    <a:pt x="100" y="17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84" y="22"/>
                    <a:pt x="84" y="22"/>
                    <a:pt x="84" y="22"/>
                  </a:cubicBezTo>
                  <a:cubicBezTo>
                    <a:pt x="80" y="25"/>
                    <a:pt x="80" y="25"/>
                    <a:pt x="80" y="25"/>
                  </a:cubicBezTo>
                  <a:cubicBezTo>
                    <a:pt x="77" y="64"/>
                    <a:pt x="77" y="64"/>
                    <a:pt x="77" y="64"/>
                  </a:cubicBezTo>
                  <a:cubicBezTo>
                    <a:pt x="67" y="68"/>
                    <a:pt x="67" y="68"/>
                    <a:pt x="67" y="68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6" y="73"/>
                    <a:pt x="26" y="73"/>
                    <a:pt x="26" y="73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4" y="67"/>
                    <a:pt x="4" y="67"/>
                    <a:pt x="4" y="67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20" y="50"/>
                    <a:pt x="20" y="50"/>
                    <a:pt x="20" y="50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30" y="57"/>
                    <a:pt x="30" y="57"/>
                    <a:pt x="30" y="5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4" y="29"/>
                    <a:pt x="44" y="29"/>
                    <a:pt x="44" y="29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66" y="50"/>
                    <a:pt x="66" y="50"/>
                    <a:pt x="66" y="50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8" y="18"/>
                    <a:pt x="68" y="18"/>
                    <a:pt x="68" y="18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2" y="2"/>
                    <a:pt x="72" y="2"/>
                    <a:pt x="72" y="2"/>
                  </a:cubicBezTo>
                  <a:cubicBezTo>
                    <a:pt x="90" y="1"/>
                    <a:pt x="90" y="1"/>
                    <a:pt x="90" y="1"/>
                  </a:cubicBezTo>
                  <a:cubicBezTo>
                    <a:pt x="109" y="0"/>
                    <a:pt x="109" y="0"/>
                    <a:pt x="109" y="0"/>
                  </a:cubicBezTo>
                  <a:close/>
                  <a:moveTo>
                    <a:pt x="22" y="88"/>
                  </a:moveTo>
                  <a:cubicBezTo>
                    <a:pt x="24" y="88"/>
                    <a:pt x="27" y="88"/>
                    <a:pt x="29" y="88"/>
                  </a:cubicBezTo>
                  <a:cubicBezTo>
                    <a:pt x="29" y="80"/>
                    <a:pt x="29" y="80"/>
                    <a:pt x="29" y="80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2" y="79"/>
                    <a:pt x="22" y="79"/>
                    <a:pt x="22" y="79"/>
                  </a:cubicBezTo>
                  <a:cubicBezTo>
                    <a:pt x="22" y="88"/>
                    <a:pt x="22" y="88"/>
                    <a:pt x="22" y="88"/>
                  </a:cubicBezTo>
                  <a:close/>
                  <a:moveTo>
                    <a:pt x="11" y="88"/>
                  </a:moveTo>
                  <a:cubicBezTo>
                    <a:pt x="17" y="88"/>
                    <a:pt x="17" y="88"/>
                    <a:pt x="17" y="88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7" y="71"/>
                    <a:pt x="17" y="71"/>
                    <a:pt x="17" y="71"/>
                  </a:cubicBezTo>
                  <a:cubicBezTo>
                    <a:pt x="11" y="73"/>
                    <a:pt x="11" y="73"/>
                    <a:pt x="11" y="73"/>
                  </a:cubicBezTo>
                  <a:cubicBezTo>
                    <a:pt x="11" y="88"/>
                    <a:pt x="11" y="88"/>
                    <a:pt x="11" y="88"/>
                  </a:cubicBezTo>
                  <a:close/>
                  <a:moveTo>
                    <a:pt x="34" y="88"/>
                  </a:moveTo>
                  <a:cubicBezTo>
                    <a:pt x="36" y="88"/>
                    <a:pt x="38" y="88"/>
                    <a:pt x="40" y="88"/>
                  </a:cubicBezTo>
                  <a:cubicBezTo>
                    <a:pt x="40" y="79"/>
                    <a:pt x="40" y="79"/>
                    <a:pt x="40" y="79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34" y="80"/>
                    <a:pt x="34" y="80"/>
                    <a:pt x="34" y="80"/>
                  </a:cubicBezTo>
                  <a:cubicBezTo>
                    <a:pt x="34" y="88"/>
                    <a:pt x="34" y="88"/>
                    <a:pt x="34" y="88"/>
                  </a:cubicBezTo>
                  <a:close/>
                  <a:moveTo>
                    <a:pt x="45" y="88"/>
                  </a:moveTo>
                  <a:cubicBezTo>
                    <a:pt x="47" y="88"/>
                    <a:pt x="50" y="88"/>
                    <a:pt x="52" y="88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5" y="69"/>
                    <a:pt x="45" y="69"/>
                    <a:pt x="45" y="69"/>
                  </a:cubicBezTo>
                  <a:cubicBezTo>
                    <a:pt x="45" y="88"/>
                    <a:pt x="45" y="88"/>
                    <a:pt x="45" y="88"/>
                  </a:cubicBezTo>
                  <a:close/>
                  <a:moveTo>
                    <a:pt x="57" y="88"/>
                  </a:moveTo>
                  <a:cubicBezTo>
                    <a:pt x="59" y="88"/>
                    <a:pt x="61" y="88"/>
                    <a:pt x="63" y="88"/>
                  </a:cubicBezTo>
                  <a:cubicBezTo>
                    <a:pt x="63" y="73"/>
                    <a:pt x="63" y="73"/>
                    <a:pt x="63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88"/>
                    <a:pt x="57" y="88"/>
                    <a:pt x="57" y="88"/>
                  </a:cubicBezTo>
                  <a:close/>
                  <a:moveTo>
                    <a:pt x="68" y="88"/>
                  </a:moveTo>
                  <a:cubicBezTo>
                    <a:pt x="70" y="88"/>
                    <a:pt x="73" y="88"/>
                    <a:pt x="75" y="88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8" y="75"/>
                    <a:pt x="68" y="75"/>
                    <a:pt x="68" y="75"/>
                  </a:cubicBezTo>
                  <a:lnTo>
                    <a:pt x="68" y="8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75" name="直接连接符 74"/>
          <p:cNvCxnSpPr/>
          <p:nvPr/>
        </p:nvCxnSpPr>
        <p:spPr>
          <a:xfrm>
            <a:off x="763146" y="3806227"/>
            <a:ext cx="10665709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</a:ln>
          <a:effectLst/>
        </p:spPr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4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437" name="文本框 12"/>
          <p:cNvSpPr txBox="1">
            <a:spLocks noChangeArrowheads="1"/>
          </p:cNvSpPr>
          <p:nvPr/>
        </p:nvSpPr>
        <p:spPr bwMode="auto">
          <a:xfrm>
            <a:off x="2762249" y="3632201"/>
            <a:ext cx="544598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诊改成效</a:t>
            </a:r>
          </a:p>
        </p:txBody>
      </p:sp>
      <p:grpSp>
        <p:nvGrpSpPr>
          <p:cNvPr id="18438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18441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2" name="图片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1" y="1571625"/>
            <a:ext cx="2652713" cy="5385963"/>
            <a:chOff x="0" y="1178719"/>
            <a:chExt cx="1989535" cy="4039472"/>
          </a:xfrm>
        </p:grpSpPr>
        <p:sp>
          <p:nvSpPr>
            <p:cNvPr id="18436" name="文本框 8"/>
            <p:cNvSpPr txBox="1">
              <a:spLocks noChangeArrowheads="1"/>
            </p:cNvSpPr>
            <p:nvPr/>
          </p:nvSpPr>
          <p:spPr bwMode="auto">
            <a:xfrm>
              <a:off x="0" y="1178719"/>
              <a:ext cx="1121569" cy="40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4399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34399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440" name="文本框 17"/>
            <p:cNvSpPr/>
            <p:nvPr/>
          </p:nvSpPr>
          <p:spPr bwMode="auto">
            <a:xfrm>
              <a:off x="126206" y="3667125"/>
              <a:ext cx="1863329" cy="696516"/>
            </a:xfrm>
            <a:custGeom>
              <a:avLst/>
              <a:gdLst>
                <a:gd name="T0" fmla="*/ 0 w 2484854"/>
                <a:gd name="T1" fmla="*/ 0 h 929514"/>
                <a:gd name="T2" fmla="*/ 2484438 w 2484854"/>
                <a:gd name="T3" fmla="*/ 0 h 929514"/>
                <a:gd name="T4" fmla="*/ 2484438 w 2484854"/>
                <a:gd name="T5" fmla="*/ 207782 h 929514"/>
                <a:gd name="T6" fmla="*/ 2083171 w 2484854"/>
                <a:gd name="T7" fmla="*/ 207782 h 929514"/>
                <a:gd name="T8" fmla="*/ 2083171 w 2484854"/>
                <a:gd name="T9" fmla="*/ 928688 h 929514"/>
                <a:gd name="T10" fmla="*/ 1453524 w 2484854"/>
                <a:gd name="T11" fmla="*/ 928688 h 929514"/>
                <a:gd name="T12" fmla="*/ 1453524 w 2484854"/>
                <a:gd name="T13" fmla="*/ 207782 h 929514"/>
                <a:gd name="T14" fmla="*/ 0 w 2484854"/>
                <a:gd name="T15" fmla="*/ 207782 h 929514"/>
                <a:gd name="T16" fmla="*/ 0 w 2484854"/>
                <a:gd name="T17" fmla="*/ 0 h 9295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484854" h="929514">
                  <a:moveTo>
                    <a:pt x="0" y="0"/>
                  </a:moveTo>
                  <a:lnTo>
                    <a:pt x="2484854" y="0"/>
                  </a:lnTo>
                  <a:lnTo>
                    <a:pt x="2484854" y="207967"/>
                  </a:lnTo>
                  <a:lnTo>
                    <a:pt x="2083520" y="207967"/>
                  </a:lnTo>
                  <a:lnTo>
                    <a:pt x="2083520" y="929514"/>
                  </a:lnTo>
                  <a:lnTo>
                    <a:pt x="1453767" y="929514"/>
                  </a:lnTo>
                  <a:lnTo>
                    <a:pt x="1453767" y="207967"/>
                  </a:lnTo>
                  <a:lnTo>
                    <a:pt x="0" y="2079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ldLvl="0" animBg="1"/>
      <p:bldP spid="184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607" y="164253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针对存在的问题</a:t>
            </a:r>
          </a:p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提出改进措施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Shape 6891"/>
          <p:cNvSpPr/>
          <p:nvPr/>
        </p:nvSpPr>
        <p:spPr>
          <a:xfrm flipH="1">
            <a:off x="7038229" y="2835795"/>
            <a:ext cx="1362527" cy="1362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7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507"/>
                  <a:pt x="0" y="13507"/>
                  <a:pt x="0" y="13507"/>
                </a:cubicBezTo>
                <a:cubicBezTo>
                  <a:pt x="0" y="17978"/>
                  <a:pt x="3622" y="21600"/>
                  <a:pt x="8112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8112"/>
                  <a:pt x="21600" y="8112"/>
                  <a:pt x="21600" y="8112"/>
                </a:cubicBezTo>
                <a:cubicBezTo>
                  <a:pt x="21600" y="3622"/>
                  <a:pt x="17978" y="0"/>
                  <a:pt x="13507" y="0"/>
                </a:cubicBezTo>
                <a:close/>
              </a:path>
            </a:pathLst>
          </a:custGeom>
          <a:solidFill>
            <a:srgbClr val="E0E0E0">
              <a:alpha val="15000"/>
            </a:srgbClr>
          </a:solidFill>
          <a:ln>
            <a:round/>
          </a:ln>
        </p:spPr>
        <p:txBody>
          <a:bodyPr lIns="0" tIns="0" rIns="0" bIns="0"/>
          <a:lstStyle/>
          <a:p>
            <a:pPr lvl="0">
              <a:buClrTx/>
            </a:pPr>
            <a:endParaRPr sz="2400">
              <a:latin typeface="+mn-ea"/>
            </a:endParaRPr>
          </a:p>
        </p:txBody>
      </p:sp>
      <p:sp>
        <p:nvSpPr>
          <p:cNvPr id="8" name="Shape 6914"/>
          <p:cNvSpPr/>
          <p:nvPr/>
        </p:nvSpPr>
        <p:spPr>
          <a:xfrm>
            <a:off x="3861847" y="1647443"/>
            <a:ext cx="2365896" cy="2150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095" y="18391"/>
                </a:moveTo>
                <a:cubicBezTo>
                  <a:pt x="2131" y="18465"/>
                  <a:pt x="1144" y="18588"/>
                  <a:pt x="224" y="18761"/>
                </a:cubicBezTo>
                <a:cubicBezTo>
                  <a:pt x="90" y="19699"/>
                  <a:pt x="22" y="20637"/>
                  <a:pt x="0" y="21600"/>
                </a:cubicBezTo>
                <a:cubicBezTo>
                  <a:pt x="3701" y="21600"/>
                  <a:pt x="3701" y="21600"/>
                  <a:pt x="3701" y="21600"/>
                </a:cubicBezTo>
                <a:cubicBezTo>
                  <a:pt x="4060" y="20168"/>
                  <a:pt x="5249" y="19156"/>
                  <a:pt x="6639" y="19156"/>
                </a:cubicBezTo>
                <a:cubicBezTo>
                  <a:pt x="8030" y="19156"/>
                  <a:pt x="9219" y="20168"/>
                  <a:pt x="9600" y="21600"/>
                </a:cubicBezTo>
                <a:cubicBezTo>
                  <a:pt x="10273" y="21600"/>
                  <a:pt x="10273" y="21600"/>
                  <a:pt x="10273" y="21600"/>
                </a:cubicBezTo>
                <a:cubicBezTo>
                  <a:pt x="10295" y="20711"/>
                  <a:pt x="10430" y="19847"/>
                  <a:pt x="10654" y="18983"/>
                </a:cubicBezTo>
                <a:cubicBezTo>
                  <a:pt x="11125" y="17206"/>
                  <a:pt x="12045" y="15552"/>
                  <a:pt x="13279" y="14268"/>
                </a:cubicBezTo>
                <a:cubicBezTo>
                  <a:pt x="14467" y="12960"/>
                  <a:pt x="16015" y="12096"/>
                  <a:pt x="17675" y="11602"/>
                </a:cubicBezTo>
                <a:cubicBezTo>
                  <a:pt x="18258" y="11454"/>
                  <a:pt x="18841" y="11380"/>
                  <a:pt x="19447" y="11331"/>
                </a:cubicBezTo>
                <a:cubicBezTo>
                  <a:pt x="19447" y="9183"/>
                  <a:pt x="19447" y="9183"/>
                  <a:pt x="19447" y="9183"/>
                </a:cubicBezTo>
                <a:cubicBezTo>
                  <a:pt x="19828" y="9109"/>
                  <a:pt x="19828" y="9109"/>
                  <a:pt x="19828" y="9109"/>
                </a:cubicBezTo>
                <a:cubicBezTo>
                  <a:pt x="20860" y="8912"/>
                  <a:pt x="21600" y="7949"/>
                  <a:pt x="21600" y="6764"/>
                </a:cubicBezTo>
                <a:cubicBezTo>
                  <a:pt x="21600" y="5579"/>
                  <a:pt x="20860" y="4592"/>
                  <a:pt x="19828" y="4394"/>
                </a:cubicBezTo>
                <a:cubicBezTo>
                  <a:pt x="19447" y="4320"/>
                  <a:pt x="19447" y="4320"/>
                  <a:pt x="19447" y="4320"/>
                </a:cubicBezTo>
                <a:cubicBezTo>
                  <a:pt x="19447" y="0"/>
                  <a:pt x="19447" y="0"/>
                  <a:pt x="19447" y="0"/>
                </a:cubicBezTo>
                <a:cubicBezTo>
                  <a:pt x="18931" y="25"/>
                  <a:pt x="18437" y="49"/>
                  <a:pt x="17921" y="123"/>
                </a:cubicBezTo>
                <a:cubicBezTo>
                  <a:pt x="17720" y="1185"/>
                  <a:pt x="17563" y="2197"/>
                  <a:pt x="17450" y="3259"/>
                </a:cubicBezTo>
                <a:cubicBezTo>
                  <a:pt x="15880" y="3579"/>
                  <a:pt x="15880" y="3579"/>
                  <a:pt x="15880" y="3579"/>
                </a:cubicBezTo>
                <a:cubicBezTo>
                  <a:pt x="14355" y="4098"/>
                  <a:pt x="14355" y="4098"/>
                  <a:pt x="14355" y="4098"/>
                </a:cubicBezTo>
                <a:cubicBezTo>
                  <a:pt x="13817" y="3209"/>
                  <a:pt x="13234" y="2370"/>
                  <a:pt x="12628" y="1555"/>
                </a:cubicBezTo>
                <a:cubicBezTo>
                  <a:pt x="11080" y="2197"/>
                  <a:pt x="9622" y="3110"/>
                  <a:pt x="8277" y="4172"/>
                </a:cubicBezTo>
                <a:cubicBezTo>
                  <a:pt x="8568" y="5159"/>
                  <a:pt x="8905" y="6171"/>
                  <a:pt x="9286" y="7134"/>
                </a:cubicBezTo>
                <a:cubicBezTo>
                  <a:pt x="8882" y="7529"/>
                  <a:pt x="8456" y="7875"/>
                  <a:pt x="8075" y="8294"/>
                </a:cubicBezTo>
                <a:cubicBezTo>
                  <a:pt x="7716" y="8714"/>
                  <a:pt x="7312" y="9109"/>
                  <a:pt x="6976" y="9578"/>
                </a:cubicBezTo>
                <a:cubicBezTo>
                  <a:pt x="6123" y="9134"/>
                  <a:pt x="5226" y="8714"/>
                  <a:pt x="4329" y="8319"/>
                </a:cubicBezTo>
                <a:cubicBezTo>
                  <a:pt x="3297" y="9751"/>
                  <a:pt x="2422" y="11331"/>
                  <a:pt x="1750" y="12985"/>
                </a:cubicBezTo>
                <a:cubicBezTo>
                  <a:pt x="2490" y="13701"/>
                  <a:pt x="3230" y="14367"/>
                  <a:pt x="3993" y="15009"/>
                </a:cubicBezTo>
                <a:cubicBezTo>
                  <a:pt x="3746" y="15552"/>
                  <a:pt x="3634" y="16120"/>
                  <a:pt x="3454" y="16663"/>
                </a:cubicBezTo>
                <a:cubicBezTo>
                  <a:pt x="3275" y="17231"/>
                  <a:pt x="3207" y="17798"/>
                  <a:pt x="3095" y="18391"/>
                </a:cubicBezTo>
                <a:close/>
              </a:path>
            </a:pathLst>
          </a:custGeom>
          <a:solidFill>
            <a:srgbClr val="45BBCE"/>
          </a:solidFill>
          <a:ln w="12700" cmpd="sng">
            <a:noFill/>
            <a:miter lim="800000"/>
          </a:ln>
        </p:spPr>
        <p:txBody>
          <a:bodyPr anchor="ctr"/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9" name="Shape 6915"/>
          <p:cNvSpPr/>
          <p:nvPr/>
        </p:nvSpPr>
        <p:spPr>
          <a:xfrm>
            <a:off x="6089275" y="1647442"/>
            <a:ext cx="2145376" cy="2386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181"/>
                </a:moveTo>
                <a:cubicBezTo>
                  <a:pt x="1410" y="3559"/>
                  <a:pt x="2375" y="4738"/>
                  <a:pt x="2375" y="6095"/>
                </a:cubicBezTo>
                <a:cubicBezTo>
                  <a:pt x="2375" y="7452"/>
                  <a:pt x="1410" y="8609"/>
                  <a:pt x="0" y="9009"/>
                </a:cubicBezTo>
                <a:cubicBezTo>
                  <a:pt x="0" y="10188"/>
                  <a:pt x="0" y="10188"/>
                  <a:pt x="0" y="10188"/>
                </a:cubicBezTo>
                <a:cubicBezTo>
                  <a:pt x="866" y="10233"/>
                  <a:pt x="1732" y="10344"/>
                  <a:pt x="2573" y="10566"/>
                </a:cubicBezTo>
                <a:cubicBezTo>
                  <a:pt x="4379" y="11034"/>
                  <a:pt x="6037" y="11946"/>
                  <a:pt x="7324" y="13169"/>
                </a:cubicBezTo>
                <a:cubicBezTo>
                  <a:pt x="8635" y="14370"/>
                  <a:pt x="9501" y="15883"/>
                  <a:pt x="9971" y="17529"/>
                </a:cubicBezTo>
                <a:cubicBezTo>
                  <a:pt x="10120" y="18130"/>
                  <a:pt x="10219" y="18753"/>
                  <a:pt x="10268" y="19375"/>
                </a:cubicBezTo>
                <a:cubicBezTo>
                  <a:pt x="12767" y="19375"/>
                  <a:pt x="12767" y="19375"/>
                  <a:pt x="12767" y="19375"/>
                </a:cubicBezTo>
                <a:cubicBezTo>
                  <a:pt x="12841" y="19754"/>
                  <a:pt x="12841" y="19754"/>
                  <a:pt x="12841" y="19754"/>
                </a:cubicBezTo>
                <a:cubicBezTo>
                  <a:pt x="13014" y="20821"/>
                  <a:pt x="14029" y="21600"/>
                  <a:pt x="15216" y="21600"/>
                </a:cubicBezTo>
                <a:cubicBezTo>
                  <a:pt x="16404" y="21600"/>
                  <a:pt x="17394" y="20821"/>
                  <a:pt x="17592" y="19776"/>
                </a:cubicBezTo>
                <a:cubicBezTo>
                  <a:pt x="17641" y="19375"/>
                  <a:pt x="17641" y="19375"/>
                  <a:pt x="17641" y="19375"/>
                </a:cubicBezTo>
                <a:cubicBezTo>
                  <a:pt x="21600" y="19375"/>
                  <a:pt x="21600" y="19375"/>
                  <a:pt x="21600" y="19375"/>
                </a:cubicBezTo>
                <a:cubicBezTo>
                  <a:pt x="21600" y="18842"/>
                  <a:pt x="21551" y="18308"/>
                  <a:pt x="21476" y="17774"/>
                </a:cubicBezTo>
                <a:cubicBezTo>
                  <a:pt x="20437" y="17596"/>
                  <a:pt x="19423" y="17418"/>
                  <a:pt x="18359" y="17307"/>
                </a:cubicBezTo>
                <a:cubicBezTo>
                  <a:pt x="18012" y="15750"/>
                  <a:pt x="18012" y="15750"/>
                  <a:pt x="18012" y="15750"/>
                </a:cubicBezTo>
                <a:cubicBezTo>
                  <a:pt x="17518" y="14237"/>
                  <a:pt x="17518" y="14237"/>
                  <a:pt x="17518" y="14237"/>
                </a:cubicBezTo>
                <a:cubicBezTo>
                  <a:pt x="18408" y="13703"/>
                  <a:pt x="19225" y="13125"/>
                  <a:pt x="20066" y="12524"/>
                </a:cubicBezTo>
                <a:cubicBezTo>
                  <a:pt x="19423" y="10989"/>
                  <a:pt x="18482" y="9543"/>
                  <a:pt x="17443" y="8208"/>
                </a:cubicBezTo>
                <a:cubicBezTo>
                  <a:pt x="16429" y="8498"/>
                  <a:pt x="15414" y="8854"/>
                  <a:pt x="14449" y="9209"/>
                </a:cubicBezTo>
                <a:cubicBezTo>
                  <a:pt x="14078" y="8809"/>
                  <a:pt x="13732" y="8386"/>
                  <a:pt x="13287" y="8008"/>
                </a:cubicBezTo>
                <a:cubicBezTo>
                  <a:pt x="12866" y="7652"/>
                  <a:pt x="12470" y="7252"/>
                  <a:pt x="12000" y="6918"/>
                </a:cubicBezTo>
                <a:cubicBezTo>
                  <a:pt x="12470" y="6073"/>
                  <a:pt x="12891" y="5183"/>
                  <a:pt x="13262" y="4293"/>
                </a:cubicBezTo>
                <a:cubicBezTo>
                  <a:pt x="11827" y="3270"/>
                  <a:pt x="10268" y="2402"/>
                  <a:pt x="8586" y="1735"/>
                </a:cubicBezTo>
                <a:cubicBezTo>
                  <a:pt x="7868" y="2469"/>
                  <a:pt x="7200" y="3203"/>
                  <a:pt x="6581" y="3960"/>
                </a:cubicBezTo>
                <a:cubicBezTo>
                  <a:pt x="6037" y="3737"/>
                  <a:pt x="5468" y="3604"/>
                  <a:pt x="4899" y="3426"/>
                </a:cubicBezTo>
                <a:cubicBezTo>
                  <a:pt x="4355" y="3270"/>
                  <a:pt x="3761" y="3181"/>
                  <a:pt x="3192" y="3070"/>
                </a:cubicBezTo>
                <a:cubicBezTo>
                  <a:pt x="3093" y="2113"/>
                  <a:pt x="2994" y="1135"/>
                  <a:pt x="2796" y="200"/>
                </a:cubicBezTo>
                <a:cubicBezTo>
                  <a:pt x="1880" y="111"/>
                  <a:pt x="940" y="22"/>
                  <a:pt x="0" y="0"/>
                </a:cubicBezTo>
                <a:lnTo>
                  <a:pt x="0" y="3181"/>
                </a:lnTo>
                <a:close/>
              </a:path>
            </a:pathLst>
          </a:custGeom>
          <a:solidFill>
            <a:srgbClr val="45BBCE"/>
          </a:solidFill>
          <a:ln w="12700" cmpd="sng">
            <a:noFill/>
            <a:miter lim="800000"/>
          </a:ln>
        </p:spPr>
        <p:txBody>
          <a:bodyPr anchor="ctr"/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0" name="Shape 6916"/>
          <p:cNvSpPr/>
          <p:nvPr/>
        </p:nvSpPr>
        <p:spPr>
          <a:xfrm>
            <a:off x="3861848" y="3654043"/>
            <a:ext cx="2129989" cy="2367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8530"/>
                </a:moveTo>
                <a:cubicBezTo>
                  <a:pt x="20205" y="18127"/>
                  <a:pt x="19233" y="16984"/>
                  <a:pt x="19233" y="15595"/>
                </a:cubicBezTo>
                <a:cubicBezTo>
                  <a:pt x="19233" y="14228"/>
                  <a:pt x="20205" y="13063"/>
                  <a:pt x="21600" y="12682"/>
                </a:cubicBezTo>
                <a:cubicBezTo>
                  <a:pt x="21600" y="11338"/>
                  <a:pt x="21600" y="11338"/>
                  <a:pt x="21600" y="11338"/>
                </a:cubicBezTo>
                <a:cubicBezTo>
                  <a:pt x="20778" y="11293"/>
                  <a:pt x="19956" y="11181"/>
                  <a:pt x="19158" y="10957"/>
                </a:cubicBezTo>
                <a:cubicBezTo>
                  <a:pt x="17365" y="10486"/>
                  <a:pt x="15696" y="9590"/>
                  <a:pt x="14400" y="8358"/>
                </a:cubicBezTo>
                <a:cubicBezTo>
                  <a:pt x="13080" y="7148"/>
                  <a:pt x="12208" y="5602"/>
                  <a:pt x="11709" y="3966"/>
                </a:cubicBezTo>
                <a:cubicBezTo>
                  <a:pt x="11560" y="3383"/>
                  <a:pt x="11485" y="2801"/>
                  <a:pt x="11435" y="2218"/>
                </a:cubicBezTo>
                <a:cubicBezTo>
                  <a:pt x="9841" y="2218"/>
                  <a:pt x="9841" y="2218"/>
                  <a:pt x="9841" y="2218"/>
                </a:cubicBezTo>
                <a:cubicBezTo>
                  <a:pt x="9766" y="1837"/>
                  <a:pt x="9766" y="1837"/>
                  <a:pt x="9766" y="1837"/>
                </a:cubicBezTo>
                <a:cubicBezTo>
                  <a:pt x="9592" y="784"/>
                  <a:pt x="8570" y="0"/>
                  <a:pt x="7374" y="0"/>
                </a:cubicBezTo>
                <a:cubicBezTo>
                  <a:pt x="6179" y="0"/>
                  <a:pt x="5182" y="784"/>
                  <a:pt x="4983" y="1837"/>
                </a:cubicBezTo>
                <a:cubicBezTo>
                  <a:pt x="4933" y="2218"/>
                  <a:pt x="4933" y="2218"/>
                  <a:pt x="4933" y="2218"/>
                </a:cubicBezTo>
                <a:cubicBezTo>
                  <a:pt x="0" y="2218"/>
                  <a:pt x="0" y="2218"/>
                  <a:pt x="0" y="2218"/>
                </a:cubicBezTo>
                <a:cubicBezTo>
                  <a:pt x="25" y="2711"/>
                  <a:pt x="75" y="3204"/>
                  <a:pt x="125" y="3697"/>
                </a:cubicBezTo>
                <a:cubicBezTo>
                  <a:pt x="1196" y="3899"/>
                  <a:pt x="2217" y="4056"/>
                  <a:pt x="3289" y="4168"/>
                </a:cubicBezTo>
                <a:cubicBezTo>
                  <a:pt x="3612" y="5736"/>
                  <a:pt x="3612" y="5736"/>
                  <a:pt x="3612" y="5736"/>
                </a:cubicBezTo>
                <a:cubicBezTo>
                  <a:pt x="4111" y="7260"/>
                  <a:pt x="4111" y="7260"/>
                  <a:pt x="4111" y="7260"/>
                </a:cubicBezTo>
                <a:cubicBezTo>
                  <a:pt x="3239" y="7820"/>
                  <a:pt x="2392" y="8380"/>
                  <a:pt x="1570" y="8985"/>
                </a:cubicBezTo>
                <a:cubicBezTo>
                  <a:pt x="2217" y="10554"/>
                  <a:pt x="3139" y="11988"/>
                  <a:pt x="4210" y="13354"/>
                </a:cubicBezTo>
                <a:cubicBezTo>
                  <a:pt x="5207" y="13063"/>
                  <a:pt x="6228" y="12705"/>
                  <a:pt x="7200" y="12324"/>
                </a:cubicBezTo>
                <a:cubicBezTo>
                  <a:pt x="7599" y="12727"/>
                  <a:pt x="7947" y="13175"/>
                  <a:pt x="8371" y="13534"/>
                </a:cubicBezTo>
                <a:cubicBezTo>
                  <a:pt x="8794" y="13915"/>
                  <a:pt x="9193" y="14318"/>
                  <a:pt x="9666" y="14632"/>
                </a:cubicBezTo>
                <a:cubicBezTo>
                  <a:pt x="9218" y="15505"/>
                  <a:pt x="8794" y="16379"/>
                  <a:pt x="8421" y="17298"/>
                </a:cubicBezTo>
                <a:cubicBezTo>
                  <a:pt x="9841" y="18329"/>
                  <a:pt x="11435" y="19180"/>
                  <a:pt x="13104" y="19852"/>
                </a:cubicBezTo>
                <a:cubicBezTo>
                  <a:pt x="13827" y="19135"/>
                  <a:pt x="14500" y="18396"/>
                  <a:pt x="15147" y="17634"/>
                </a:cubicBezTo>
                <a:cubicBezTo>
                  <a:pt x="15671" y="17858"/>
                  <a:pt x="16269" y="17970"/>
                  <a:pt x="16817" y="18149"/>
                </a:cubicBezTo>
                <a:cubicBezTo>
                  <a:pt x="17390" y="18329"/>
                  <a:pt x="17963" y="18418"/>
                  <a:pt x="18561" y="18530"/>
                </a:cubicBezTo>
                <a:cubicBezTo>
                  <a:pt x="18635" y="19494"/>
                  <a:pt x="18760" y="20457"/>
                  <a:pt x="18934" y="21398"/>
                </a:cubicBezTo>
                <a:cubicBezTo>
                  <a:pt x="19806" y="21510"/>
                  <a:pt x="20703" y="21578"/>
                  <a:pt x="21600" y="21600"/>
                </a:cubicBezTo>
                <a:lnTo>
                  <a:pt x="21600" y="18530"/>
                </a:lnTo>
                <a:close/>
              </a:path>
            </a:pathLst>
          </a:custGeom>
          <a:solidFill>
            <a:srgbClr val="45BBCE"/>
          </a:solidFill>
          <a:ln w="12700" cmpd="sng">
            <a:noFill/>
            <a:miter lim="800000"/>
          </a:ln>
        </p:spPr>
        <p:txBody>
          <a:bodyPr anchor="ctr"/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1" name="Shape 6917"/>
          <p:cNvSpPr/>
          <p:nvPr/>
        </p:nvSpPr>
        <p:spPr>
          <a:xfrm>
            <a:off x="5853370" y="3886496"/>
            <a:ext cx="2381281" cy="21347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546" y="3107"/>
                </a:moveTo>
                <a:cubicBezTo>
                  <a:pt x="19482" y="3008"/>
                  <a:pt x="20463" y="2908"/>
                  <a:pt x="21399" y="2734"/>
                </a:cubicBezTo>
                <a:cubicBezTo>
                  <a:pt x="21511" y="1814"/>
                  <a:pt x="21578" y="920"/>
                  <a:pt x="21600" y="0"/>
                </a:cubicBezTo>
                <a:cubicBezTo>
                  <a:pt x="18769" y="0"/>
                  <a:pt x="18769" y="0"/>
                  <a:pt x="18769" y="0"/>
                </a:cubicBezTo>
                <a:cubicBezTo>
                  <a:pt x="18412" y="1491"/>
                  <a:pt x="17231" y="2461"/>
                  <a:pt x="15849" y="2461"/>
                </a:cubicBezTo>
                <a:cubicBezTo>
                  <a:pt x="14467" y="2461"/>
                  <a:pt x="13285" y="1491"/>
                  <a:pt x="12907" y="0"/>
                </a:cubicBezTo>
                <a:cubicBezTo>
                  <a:pt x="11391" y="0"/>
                  <a:pt x="11391" y="0"/>
                  <a:pt x="11391" y="0"/>
                </a:cubicBezTo>
                <a:cubicBezTo>
                  <a:pt x="11346" y="845"/>
                  <a:pt x="11235" y="1665"/>
                  <a:pt x="11012" y="2486"/>
                </a:cubicBezTo>
                <a:cubicBezTo>
                  <a:pt x="10544" y="4300"/>
                  <a:pt x="9630" y="5941"/>
                  <a:pt x="8426" y="7258"/>
                </a:cubicBezTo>
                <a:cubicBezTo>
                  <a:pt x="7222" y="8575"/>
                  <a:pt x="5684" y="9445"/>
                  <a:pt x="4057" y="9942"/>
                </a:cubicBezTo>
                <a:cubicBezTo>
                  <a:pt x="3433" y="10092"/>
                  <a:pt x="2786" y="10191"/>
                  <a:pt x="2140" y="10216"/>
                </a:cubicBezTo>
                <a:cubicBezTo>
                  <a:pt x="2140" y="12503"/>
                  <a:pt x="2140" y="12503"/>
                  <a:pt x="2140" y="12503"/>
                </a:cubicBezTo>
                <a:cubicBezTo>
                  <a:pt x="1761" y="12577"/>
                  <a:pt x="1761" y="12577"/>
                  <a:pt x="1761" y="12577"/>
                </a:cubicBezTo>
                <a:cubicBezTo>
                  <a:pt x="736" y="12801"/>
                  <a:pt x="0" y="13770"/>
                  <a:pt x="0" y="14939"/>
                </a:cubicBezTo>
                <a:cubicBezTo>
                  <a:pt x="0" y="16132"/>
                  <a:pt x="736" y="17101"/>
                  <a:pt x="1761" y="17325"/>
                </a:cubicBezTo>
                <a:cubicBezTo>
                  <a:pt x="2140" y="17399"/>
                  <a:pt x="2140" y="17399"/>
                  <a:pt x="2140" y="17399"/>
                </a:cubicBezTo>
                <a:cubicBezTo>
                  <a:pt x="2140" y="21600"/>
                  <a:pt x="2140" y="21600"/>
                  <a:pt x="2140" y="21600"/>
                </a:cubicBezTo>
                <a:cubicBezTo>
                  <a:pt x="2697" y="21600"/>
                  <a:pt x="3254" y="21550"/>
                  <a:pt x="3789" y="21476"/>
                </a:cubicBezTo>
                <a:cubicBezTo>
                  <a:pt x="3990" y="20432"/>
                  <a:pt x="4146" y="19413"/>
                  <a:pt x="4258" y="18344"/>
                </a:cubicBezTo>
                <a:cubicBezTo>
                  <a:pt x="5818" y="18021"/>
                  <a:pt x="5818" y="18021"/>
                  <a:pt x="5818" y="18021"/>
                </a:cubicBezTo>
                <a:cubicBezTo>
                  <a:pt x="7356" y="17499"/>
                  <a:pt x="7356" y="17499"/>
                  <a:pt x="7356" y="17499"/>
                </a:cubicBezTo>
                <a:cubicBezTo>
                  <a:pt x="7891" y="18394"/>
                  <a:pt x="8448" y="19214"/>
                  <a:pt x="9050" y="20059"/>
                </a:cubicBezTo>
                <a:cubicBezTo>
                  <a:pt x="10611" y="19413"/>
                  <a:pt x="12037" y="18468"/>
                  <a:pt x="13397" y="17424"/>
                </a:cubicBezTo>
                <a:cubicBezTo>
                  <a:pt x="13107" y="16405"/>
                  <a:pt x="12750" y="15386"/>
                  <a:pt x="12372" y="14417"/>
                </a:cubicBezTo>
                <a:cubicBezTo>
                  <a:pt x="12773" y="14044"/>
                  <a:pt x="13219" y="13696"/>
                  <a:pt x="13575" y="13248"/>
                </a:cubicBezTo>
                <a:cubicBezTo>
                  <a:pt x="13954" y="12826"/>
                  <a:pt x="14355" y="12453"/>
                  <a:pt x="14667" y="11981"/>
                </a:cubicBezTo>
                <a:cubicBezTo>
                  <a:pt x="15515" y="12428"/>
                  <a:pt x="16406" y="12826"/>
                  <a:pt x="17320" y="13223"/>
                </a:cubicBezTo>
                <a:cubicBezTo>
                  <a:pt x="18346" y="11782"/>
                  <a:pt x="19193" y="10216"/>
                  <a:pt x="19861" y="8526"/>
                </a:cubicBezTo>
                <a:cubicBezTo>
                  <a:pt x="19148" y="7805"/>
                  <a:pt x="18412" y="7134"/>
                  <a:pt x="17654" y="6512"/>
                </a:cubicBezTo>
                <a:cubicBezTo>
                  <a:pt x="17877" y="5965"/>
                  <a:pt x="17989" y="5394"/>
                  <a:pt x="18167" y="4822"/>
                </a:cubicBezTo>
                <a:cubicBezTo>
                  <a:pt x="18346" y="4275"/>
                  <a:pt x="18412" y="3679"/>
                  <a:pt x="18546" y="3107"/>
                </a:cubicBezTo>
                <a:close/>
              </a:path>
            </a:pathLst>
          </a:custGeom>
          <a:solidFill>
            <a:srgbClr val="45BBCE"/>
          </a:solidFill>
          <a:ln w="12700" cmpd="sng">
            <a:noFill/>
            <a:miter lim="800000"/>
          </a:ln>
        </p:spPr>
        <p:txBody>
          <a:bodyPr anchor="ctr"/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</a:endParaRPr>
          </a:p>
        </p:txBody>
      </p:sp>
      <p:sp>
        <p:nvSpPr>
          <p:cNvPr id="12" name="Shape 6926"/>
          <p:cNvSpPr/>
          <p:nvPr/>
        </p:nvSpPr>
        <p:spPr>
          <a:xfrm>
            <a:off x="3245943" y="2157674"/>
            <a:ext cx="1276023" cy="5948"/>
          </a:xfrm>
          <a:prstGeom prst="line">
            <a:avLst/>
          </a:prstGeom>
          <a:ln w="6350">
            <a:solidFill>
              <a:sysClr val="window" lastClr="FFFFFF">
                <a:lumMod val="65000"/>
              </a:sys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719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ysClr val="windowText" lastClr="000000"/>
              </a:solidFill>
              <a:latin typeface="微软雅黑" panose="020B0503020204020204" pitchFamily="34" charset="-122"/>
              <a:cs typeface="Helvetica"/>
              <a:sym typeface="Helvetica"/>
            </a:endParaRPr>
          </a:p>
        </p:txBody>
      </p:sp>
      <p:sp>
        <p:nvSpPr>
          <p:cNvPr id="13" name="Shape 6927"/>
          <p:cNvSpPr/>
          <p:nvPr/>
        </p:nvSpPr>
        <p:spPr>
          <a:xfrm>
            <a:off x="3245942" y="4438847"/>
            <a:ext cx="700119" cy="203"/>
          </a:xfrm>
          <a:prstGeom prst="line">
            <a:avLst/>
          </a:prstGeom>
          <a:ln w="6350">
            <a:solidFill>
              <a:sysClr val="window" lastClr="FFFFFF">
                <a:lumMod val="65000"/>
              </a:sys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719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ysClr val="windowText" lastClr="000000"/>
              </a:solidFill>
              <a:latin typeface="微软雅黑" panose="020B0503020204020204" pitchFamily="34" charset="-122"/>
              <a:cs typeface="Helvetica"/>
              <a:sym typeface="Helvetica"/>
            </a:endParaRPr>
          </a:p>
        </p:txBody>
      </p:sp>
      <p:sp>
        <p:nvSpPr>
          <p:cNvPr id="14" name="Shape 6928"/>
          <p:cNvSpPr/>
          <p:nvPr/>
        </p:nvSpPr>
        <p:spPr>
          <a:xfrm flipH="1">
            <a:off x="7762549" y="2157704"/>
            <a:ext cx="1172220" cy="1"/>
          </a:xfrm>
          <a:prstGeom prst="line">
            <a:avLst/>
          </a:prstGeom>
          <a:ln w="6350">
            <a:solidFill>
              <a:sysClr val="window" lastClr="FFFFFF">
                <a:lumMod val="65000"/>
              </a:sys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719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ysClr val="windowText" lastClr="000000"/>
              </a:solidFill>
              <a:latin typeface="微软雅黑" panose="020B0503020204020204" pitchFamily="34" charset="-122"/>
              <a:cs typeface="Helvetica"/>
              <a:sym typeface="Helvetica"/>
            </a:endParaRPr>
          </a:p>
        </p:txBody>
      </p:sp>
      <p:sp>
        <p:nvSpPr>
          <p:cNvPr id="15" name="Shape 6929"/>
          <p:cNvSpPr/>
          <p:nvPr/>
        </p:nvSpPr>
        <p:spPr>
          <a:xfrm flipH="1">
            <a:off x="7966586" y="4438850"/>
            <a:ext cx="968183" cy="1"/>
          </a:xfrm>
          <a:prstGeom prst="line">
            <a:avLst/>
          </a:prstGeom>
          <a:ln w="6350">
            <a:solidFill>
              <a:sysClr val="window" lastClr="FFFFFF">
                <a:lumMod val="65000"/>
              </a:sysClr>
            </a:solidFill>
            <a:prstDash val="dash"/>
            <a:miter lim="400000"/>
            <a:headEnd type="triangle"/>
          </a:ln>
        </p:spPr>
        <p:txBody>
          <a:bodyPr lIns="0" tIns="0" rIns="0" bIns="0"/>
          <a:lstStyle/>
          <a:p>
            <a:pPr defTabSz="575719"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sz="1600" kern="0">
              <a:solidFill>
                <a:sysClr val="windowText" lastClr="000000"/>
              </a:solidFill>
              <a:latin typeface="微软雅黑" panose="020B0503020204020204" pitchFamily="34" charset="-122"/>
              <a:cs typeface="Helvetica"/>
              <a:sym typeface="Helvetica"/>
            </a:endParaRPr>
          </a:p>
        </p:txBody>
      </p:sp>
      <p:sp>
        <p:nvSpPr>
          <p:cNvPr id="16" name="Freeform 41"/>
          <p:cNvSpPr>
            <a:spLocks noEditPoints="1"/>
          </p:cNvSpPr>
          <p:nvPr/>
        </p:nvSpPr>
        <p:spPr bwMode="auto">
          <a:xfrm>
            <a:off x="5414139" y="3266598"/>
            <a:ext cx="1155396" cy="1051020"/>
          </a:xfrm>
          <a:custGeom>
            <a:avLst/>
            <a:gdLst>
              <a:gd name="T0" fmla="*/ 2147483647 w 67"/>
              <a:gd name="T1" fmla="*/ 124018912 h 60"/>
              <a:gd name="T2" fmla="*/ 2147483647 w 67"/>
              <a:gd name="T3" fmla="*/ 0 h 60"/>
              <a:gd name="T4" fmla="*/ 2147483647 w 67"/>
              <a:gd name="T5" fmla="*/ 0 h 60"/>
              <a:gd name="T6" fmla="*/ 2147483647 w 67"/>
              <a:gd name="T7" fmla="*/ 124018912 h 60"/>
              <a:gd name="T8" fmla="*/ 2147483647 w 67"/>
              <a:gd name="T9" fmla="*/ 310059138 h 60"/>
              <a:gd name="T10" fmla="*/ 2147483647 w 67"/>
              <a:gd name="T11" fmla="*/ 868156039 h 60"/>
              <a:gd name="T12" fmla="*/ 2147483647 w 67"/>
              <a:gd name="T13" fmla="*/ 124018912 h 60"/>
              <a:gd name="T14" fmla="*/ 2147483647 w 67"/>
              <a:gd name="T15" fmla="*/ 1922344337 h 60"/>
              <a:gd name="T16" fmla="*/ 2147483647 w 67"/>
              <a:gd name="T17" fmla="*/ 124018912 h 60"/>
              <a:gd name="T18" fmla="*/ 1902898002 w 67"/>
              <a:gd name="T19" fmla="*/ 124018912 h 60"/>
              <a:gd name="T20" fmla="*/ 122771150 w 67"/>
              <a:gd name="T21" fmla="*/ 1922344337 h 60"/>
              <a:gd name="T22" fmla="*/ 122771150 w 67"/>
              <a:gd name="T23" fmla="*/ 2147483647 h 60"/>
              <a:gd name="T24" fmla="*/ 245534466 w 67"/>
              <a:gd name="T25" fmla="*/ 2147483647 h 60"/>
              <a:gd name="T26" fmla="*/ 429691207 w 67"/>
              <a:gd name="T27" fmla="*/ 2147483647 h 60"/>
              <a:gd name="T28" fmla="*/ 2087055172 w 67"/>
              <a:gd name="T29" fmla="*/ 558097024 h 60"/>
              <a:gd name="T30" fmla="*/ 2147483647 w 67"/>
              <a:gd name="T31" fmla="*/ 2147483647 h 60"/>
              <a:gd name="T32" fmla="*/ 2147483647 w 67"/>
              <a:gd name="T33" fmla="*/ 2147483647 h 60"/>
              <a:gd name="T34" fmla="*/ 2147483647 w 67"/>
              <a:gd name="T35" fmla="*/ 1922344337 h 60"/>
              <a:gd name="T36" fmla="*/ 552454614 w 67"/>
              <a:gd name="T37" fmla="*/ 2147483647 h 60"/>
              <a:gd name="T38" fmla="*/ 552454614 w 67"/>
              <a:gd name="T39" fmla="*/ 2147483647 h 60"/>
              <a:gd name="T40" fmla="*/ 797989019 w 67"/>
              <a:gd name="T41" fmla="*/ 2147483647 h 60"/>
              <a:gd name="T42" fmla="*/ 1718749157 w 67"/>
              <a:gd name="T43" fmla="*/ 2147483647 h 60"/>
              <a:gd name="T44" fmla="*/ 1718749157 w 67"/>
              <a:gd name="T45" fmla="*/ 2147483647 h 60"/>
              <a:gd name="T46" fmla="*/ 1780134717 w 67"/>
              <a:gd name="T47" fmla="*/ 2147483647 h 60"/>
              <a:gd name="T48" fmla="*/ 2147483647 w 67"/>
              <a:gd name="T49" fmla="*/ 2147483647 h 60"/>
              <a:gd name="T50" fmla="*/ 2147483647 w 67"/>
              <a:gd name="T51" fmla="*/ 2147483647 h 60"/>
              <a:gd name="T52" fmla="*/ 2147483647 w 67"/>
              <a:gd name="T53" fmla="*/ 2147483647 h 60"/>
              <a:gd name="T54" fmla="*/ 2147483647 w 67"/>
              <a:gd name="T55" fmla="*/ 2147483647 h 60"/>
              <a:gd name="T56" fmla="*/ 2147483647 w 67"/>
              <a:gd name="T57" fmla="*/ 2147483647 h 60"/>
              <a:gd name="T58" fmla="*/ 2147483647 w 67"/>
              <a:gd name="T59" fmla="*/ 2147483647 h 60"/>
              <a:gd name="T60" fmla="*/ 2087055172 w 67"/>
              <a:gd name="T61" fmla="*/ 806142661 h 60"/>
              <a:gd name="T62" fmla="*/ 552454614 w 67"/>
              <a:gd name="T63" fmla="*/ 2147483647 h 6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67"/>
              <a:gd name="T97" fmla="*/ 0 h 60"/>
              <a:gd name="T98" fmla="*/ 67 w 67"/>
              <a:gd name="T99" fmla="*/ 60 h 6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67" h="60">
                <a:moveTo>
                  <a:pt x="53" y="2"/>
                </a:moveTo>
                <a:cubicBezTo>
                  <a:pt x="53" y="1"/>
                  <a:pt x="52" y="0"/>
                  <a:pt x="5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0"/>
                  <a:pt x="44" y="1"/>
                  <a:pt x="44" y="2"/>
                </a:cubicBezTo>
                <a:cubicBezTo>
                  <a:pt x="44" y="5"/>
                  <a:pt x="44" y="5"/>
                  <a:pt x="44" y="5"/>
                </a:cubicBezTo>
                <a:cubicBezTo>
                  <a:pt x="53" y="14"/>
                  <a:pt x="53" y="14"/>
                  <a:pt x="53" y="14"/>
                </a:cubicBezTo>
                <a:lnTo>
                  <a:pt x="53" y="2"/>
                </a:lnTo>
                <a:close/>
                <a:moveTo>
                  <a:pt x="66" y="31"/>
                </a:moveTo>
                <a:cubicBezTo>
                  <a:pt x="36" y="2"/>
                  <a:pt x="36" y="2"/>
                  <a:pt x="36" y="2"/>
                </a:cubicBezTo>
                <a:cubicBezTo>
                  <a:pt x="35" y="0"/>
                  <a:pt x="33" y="0"/>
                  <a:pt x="31" y="2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3"/>
                  <a:pt x="0" y="35"/>
                  <a:pt x="2" y="36"/>
                </a:cubicBezTo>
                <a:cubicBezTo>
                  <a:pt x="2" y="37"/>
                  <a:pt x="3" y="37"/>
                  <a:pt x="4" y="37"/>
                </a:cubicBezTo>
                <a:cubicBezTo>
                  <a:pt x="5" y="37"/>
                  <a:pt x="6" y="37"/>
                  <a:pt x="7" y="36"/>
                </a:cubicBezTo>
                <a:cubicBezTo>
                  <a:pt x="34" y="9"/>
                  <a:pt x="34" y="9"/>
                  <a:pt x="34" y="9"/>
                </a:cubicBezTo>
                <a:cubicBezTo>
                  <a:pt x="61" y="36"/>
                  <a:pt x="61" y="36"/>
                  <a:pt x="61" y="36"/>
                </a:cubicBezTo>
                <a:cubicBezTo>
                  <a:pt x="62" y="38"/>
                  <a:pt x="65" y="38"/>
                  <a:pt x="66" y="36"/>
                </a:cubicBezTo>
                <a:cubicBezTo>
                  <a:pt x="67" y="35"/>
                  <a:pt x="67" y="33"/>
                  <a:pt x="66" y="31"/>
                </a:cubicBezTo>
                <a:close/>
                <a:moveTo>
                  <a:pt x="9" y="37"/>
                </a:moveTo>
                <a:cubicBezTo>
                  <a:pt x="9" y="57"/>
                  <a:pt x="9" y="57"/>
                  <a:pt x="9" y="57"/>
                </a:cubicBezTo>
                <a:cubicBezTo>
                  <a:pt x="9" y="59"/>
                  <a:pt x="11" y="60"/>
                  <a:pt x="13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8" y="42"/>
                  <a:pt x="28" y="42"/>
                  <a:pt x="28" y="42"/>
                </a:cubicBezTo>
                <a:cubicBezTo>
                  <a:pt x="28" y="42"/>
                  <a:pt x="29" y="41"/>
                  <a:pt x="29" y="41"/>
                </a:cubicBezTo>
                <a:cubicBezTo>
                  <a:pt x="38" y="41"/>
                  <a:pt x="38" y="41"/>
                  <a:pt x="38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9" y="60"/>
                  <a:pt x="39" y="60"/>
                  <a:pt x="39" y="60"/>
                </a:cubicBezTo>
                <a:cubicBezTo>
                  <a:pt x="55" y="60"/>
                  <a:pt x="55" y="60"/>
                  <a:pt x="55" y="60"/>
                </a:cubicBezTo>
                <a:cubicBezTo>
                  <a:pt x="57" y="60"/>
                  <a:pt x="58" y="59"/>
                  <a:pt x="58" y="57"/>
                </a:cubicBezTo>
                <a:cubicBezTo>
                  <a:pt x="58" y="38"/>
                  <a:pt x="58" y="38"/>
                  <a:pt x="58" y="38"/>
                </a:cubicBezTo>
                <a:cubicBezTo>
                  <a:pt x="34" y="13"/>
                  <a:pt x="34" y="13"/>
                  <a:pt x="34" y="13"/>
                </a:cubicBezTo>
                <a:lnTo>
                  <a:pt x="9" y="37"/>
                </a:lnTo>
                <a:close/>
              </a:path>
            </a:pathLst>
          </a:custGeom>
          <a:solidFill>
            <a:srgbClr val="45BBCE"/>
          </a:solidFill>
          <a:ln w="9525">
            <a:noFill/>
            <a:round/>
          </a:ln>
        </p:spPr>
        <p:txBody>
          <a:bodyPr/>
          <a:lstStyle/>
          <a:p>
            <a:pPr defTabSz="1219170">
              <a:defRPr/>
            </a:pPr>
            <a:endParaRPr lang="en-US" sz="2400" kern="0" dirty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581660" y="1700953"/>
            <a:ext cx="2827867" cy="209634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学生为主体</a:t>
            </a:r>
          </a:p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1.突出学生的主体地位，因材施教，引入多种不同的教学方式，如蓝墨云班课，网课等网络互动平台，实现学生与教师教授课程的高度融合。</a:t>
            </a:r>
          </a:p>
        </p:txBody>
      </p:sp>
      <p:sp>
        <p:nvSpPr>
          <p:cNvPr id="18" name="Content Placeholder 2"/>
          <p:cNvSpPr txBox="1"/>
          <p:nvPr/>
        </p:nvSpPr>
        <p:spPr>
          <a:xfrm>
            <a:off x="540174" y="4009814"/>
            <a:ext cx="2963333" cy="2322407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考核方式的改革</a:t>
            </a:r>
          </a:p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en-US" altLang="zh-CN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从注重考试分数，到更加注重实训课程的成绩。对学生过程性能力提升评价进行量化，并在课程最终考核中增加技能性测试，以全面测试学生理论水平和技能水平，作为学生职业能力评价依据。</a:t>
            </a:r>
          </a:p>
        </p:txBody>
      </p:sp>
      <p:sp>
        <p:nvSpPr>
          <p:cNvPr id="19" name="Content Placeholder 2"/>
          <p:cNvSpPr txBox="1"/>
          <p:nvPr/>
        </p:nvSpPr>
        <p:spPr>
          <a:xfrm>
            <a:off x="9030779" y="1714907"/>
            <a:ext cx="2633840" cy="1627544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师资培训</a:t>
            </a:r>
          </a:p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2.加强师资的培训，利用教师寒暑假，组织教师去企业，培训机构去学习最新市场需求的课程相关内容。</a:t>
            </a:r>
          </a:p>
        </p:txBody>
      </p:sp>
      <p:sp>
        <p:nvSpPr>
          <p:cNvPr id="20" name="Content Placeholder 2"/>
          <p:cNvSpPr txBox="1"/>
          <p:nvPr/>
        </p:nvSpPr>
        <p:spPr>
          <a:xfrm>
            <a:off x="9030779" y="4005872"/>
            <a:ext cx="2633840" cy="1627544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2133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校企合作</a:t>
            </a:r>
          </a:p>
          <a:p>
            <a:pPr algn="l" defTabSz="609585">
              <a:lnSpc>
                <a:spcPct val="120000"/>
              </a:lnSpc>
              <a:spcAft>
                <a:spcPts val="800"/>
              </a:spcAft>
              <a:buClr>
                <a:srgbClr val="0070C0">
                  <a:lumMod val="75000"/>
                </a:srgbClr>
              </a:buClr>
              <a:defRPr/>
            </a:pPr>
            <a:r>
              <a:rPr lang="zh-CN" altLang="en-US" sz="1467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通过和企业合作，让学生学习的理论知识和企业需求更加匹配。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矩形 1"/>
          <p:cNvSpPr/>
          <p:nvPr/>
        </p:nvSpPr>
        <p:spPr bwMode="auto">
          <a:xfrm>
            <a:off x="5614989" y="0"/>
            <a:ext cx="6423025" cy="68580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075" name="矩形 1"/>
          <p:cNvSpPr/>
          <p:nvPr/>
        </p:nvSpPr>
        <p:spPr bwMode="auto">
          <a:xfrm>
            <a:off x="5768977" y="0"/>
            <a:ext cx="6423025" cy="6858000"/>
          </a:xfrm>
          <a:custGeom>
            <a:avLst/>
            <a:gdLst>
              <a:gd name="T0" fmla="*/ 2097118 w 5769204"/>
              <a:gd name="T1" fmla="*/ 9427 h 6858000"/>
              <a:gd name="T2" fmla="*/ 6423025 w 5769204"/>
              <a:gd name="T3" fmla="*/ 0 h 6858000"/>
              <a:gd name="T4" fmla="*/ 6423025 w 5769204"/>
              <a:gd name="T5" fmla="*/ 6858000 h 6858000"/>
              <a:gd name="T6" fmla="*/ 0 w 5769204"/>
              <a:gd name="T7" fmla="*/ 6858000 h 6858000"/>
              <a:gd name="T8" fmla="*/ 2097118 w 5769204"/>
              <a:gd name="T9" fmla="*/ 9427 h 6858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9204" h="6858000">
                <a:moveTo>
                  <a:pt x="1883645" y="9427"/>
                </a:moveTo>
                <a:lnTo>
                  <a:pt x="5769204" y="0"/>
                </a:lnTo>
                <a:lnTo>
                  <a:pt x="5769204" y="6858000"/>
                </a:lnTo>
                <a:lnTo>
                  <a:pt x="0" y="6858000"/>
                </a:lnTo>
                <a:lnTo>
                  <a:pt x="1883645" y="9427"/>
                </a:lnTo>
                <a:close/>
              </a:path>
            </a:pathLst>
          </a:cu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076" name="等腰三角形 4"/>
          <p:cNvSpPr/>
          <p:nvPr/>
        </p:nvSpPr>
        <p:spPr bwMode="auto">
          <a:xfrm rot="21255612">
            <a:off x="9923463" y="-147637"/>
            <a:ext cx="2436812" cy="3543301"/>
          </a:xfrm>
          <a:custGeom>
            <a:avLst/>
            <a:gdLst>
              <a:gd name="T0" fmla="*/ 0 w 2436495"/>
              <a:gd name="T1" fmla="*/ 0 h 3543376"/>
              <a:gd name="T2" fmla="*/ 2436812 w 2436495"/>
              <a:gd name="T3" fmla="*/ 249669 h 3543376"/>
              <a:gd name="T4" fmla="*/ 2093486 w 2436495"/>
              <a:gd name="T5" fmla="*/ 3543301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077" name="等腰三角形 4"/>
          <p:cNvSpPr/>
          <p:nvPr/>
        </p:nvSpPr>
        <p:spPr bwMode="auto">
          <a:xfrm rot="10452885">
            <a:off x="9837739" y="146051"/>
            <a:ext cx="1068387" cy="1552575"/>
          </a:xfrm>
          <a:custGeom>
            <a:avLst/>
            <a:gdLst>
              <a:gd name="T0" fmla="*/ 0 w 2436495"/>
              <a:gd name="T1" fmla="*/ 0 h 3543376"/>
              <a:gd name="T2" fmla="*/ 1068387 w 2436495"/>
              <a:gd name="T3" fmla="*/ 109398 h 3543376"/>
              <a:gd name="T4" fmla="*/ 917861 w 2436495"/>
              <a:gd name="T5" fmla="*/ 1552575 h 3543376"/>
              <a:gd name="T6" fmla="*/ 0 w 2436495"/>
              <a:gd name="T7" fmla="*/ 0 h 35433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436495" h="3543376">
                <a:moveTo>
                  <a:pt x="0" y="0"/>
                </a:moveTo>
                <a:lnTo>
                  <a:pt x="2436495" y="249674"/>
                </a:lnTo>
                <a:lnTo>
                  <a:pt x="2093214" y="35433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2750821" y="2984500"/>
            <a:ext cx="3336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课程基本情况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695325" y="2940051"/>
            <a:ext cx="1328739" cy="488951"/>
            <a:chOff x="521494" y="2205037"/>
            <a:chExt cx="996554" cy="366713"/>
          </a:xfrm>
          <a:solidFill>
            <a:srgbClr val="45BBCE"/>
          </a:solidFill>
        </p:grpSpPr>
        <p:sp>
          <p:nvSpPr>
            <p:cNvPr id="3080" name="矩形 29"/>
            <p:cNvSpPr>
              <a:spLocks noChangeArrowheads="1"/>
            </p:cNvSpPr>
            <p:nvPr/>
          </p:nvSpPr>
          <p:spPr bwMode="auto">
            <a:xfrm>
              <a:off x="521494" y="22050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91440" tIns="45720" rIns="91440" bIns="4572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81" name="文本框 30"/>
            <p:cNvSpPr txBox="1">
              <a:spLocks noChangeArrowheads="1"/>
            </p:cNvSpPr>
            <p:nvPr/>
          </p:nvSpPr>
          <p:spPr bwMode="auto">
            <a:xfrm>
              <a:off x="653654" y="2232422"/>
              <a:ext cx="721519" cy="3000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第一章</a:t>
              </a:r>
            </a:p>
          </p:txBody>
        </p:sp>
      </p:grpSp>
      <p:sp>
        <p:nvSpPr>
          <p:cNvPr id="3083" name="Rectangle 6"/>
          <p:cNvSpPr>
            <a:spLocks noChangeArrowheads="1"/>
          </p:cNvSpPr>
          <p:nvPr/>
        </p:nvSpPr>
        <p:spPr bwMode="auto">
          <a:xfrm>
            <a:off x="2750820" y="3644900"/>
            <a:ext cx="39048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总体设计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95325" y="3600451"/>
            <a:ext cx="1328739" cy="488951"/>
            <a:chOff x="521494" y="2700337"/>
            <a:chExt cx="996554" cy="366713"/>
          </a:xfrm>
          <a:solidFill>
            <a:srgbClr val="45BBCE"/>
          </a:solidFill>
        </p:grpSpPr>
        <p:sp>
          <p:nvSpPr>
            <p:cNvPr id="3084" name="矩形 36"/>
            <p:cNvSpPr>
              <a:spLocks noChangeArrowheads="1"/>
            </p:cNvSpPr>
            <p:nvPr/>
          </p:nvSpPr>
          <p:spPr bwMode="auto">
            <a:xfrm>
              <a:off x="521494" y="27003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91440" tIns="45720" rIns="91440" bIns="4572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85" name="文本框 37"/>
            <p:cNvSpPr txBox="1">
              <a:spLocks noChangeArrowheads="1"/>
            </p:cNvSpPr>
            <p:nvPr/>
          </p:nvSpPr>
          <p:spPr bwMode="auto">
            <a:xfrm>
              <a:off x="653654" y="2727722"/>
              <a:ext cx="721519" cy="3000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第二章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92149" y="4260852"/>
            <a:ext cx="1328739" cy="488951"/>
            <a:chOff x="519112" y="3195637"/>
            <a:chExt cx="996554" cy="366713"/>
          </a:xfrm>
          <a:solidFill>
            <a:srgbClr val="45BBCE"/>
          </a:solidFill>
        </p:grpSpPr>
        <p:sp>
          <p:nvSpPr>
            <p:cNvPr id="3088" name="矩形 43"/>
            <p:cNvSpPr>
              <a:spLocks noChangeArrowheads="1"/>
            </p:cNvSpPr>
            <p:nvPr/>
          </p:nvSpPr>
          <p:spPr bwMode="auto">
            <a:xfrm>
              <a:off x="519112" y="31956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91440" tIns="45720" rIns="91440" bIns="4572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89" name="文本框 44"/>
            <p:cNvSpPr txBox="1">
              <a:spLocks noChangeArrowheads="1"/>
            </p:cNvSpPr>
            <p:nvPr/>
          </p:nvSpPr>
          <p:spPr bwMode="auto">
            <a:xfrm>
              <a:off x="651273" y="3223022"/>
              <a:ext cx="721519" cy="3000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第三章</a:t>
              </a:r>
            </a:p>
          </p:txBody>
        </p:sp>
      </p:grpSp>
      <p:sp>
        <p:nvSpPr>
          <p:cNvPr id="3091" name="Rectangle 6"/>
          <p:cNvSpPr>
            <a:spLocks noChangeArrowheads="1"/>
          </p:cNvSpPr>
          <p:nvPr/>
        </p:nvSpPr>
        <p:spPr bwMode="auto">
          <a:xfrm>
            <a:off x="2750820" y="4260427"/>
            <a:ext cx="26805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自我诊改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92149" y="4921252"/>
            <a:ext cx="1328739" cy="488951"/>
            <a:chOff x="519112" y="3690937"/>
            <a:chExt cx="996554" cy="366713"/>
          </a:xfrm>
          <a:solidFill>
            <a:srgbClr val="45BBCE"/>
          </a:solidFill>
        </p:grpSpPr>
        <p:sp>
          <p:nvSpPr>
            <p:cNvPr id="3092" name="矩形 50"/>
            <p:cNvSpPr>
              <a:spLocks noChangeArrowheads="1"/>
            </p:cNvSpPr>
            <p:nvPr/>
          </p:nvSpPr>
          <p:spPr bwMode="auto">
            <a:xfrm>
              <a:off x="519112" y="36909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91440" tIns="45720" rIns="91440" bIns="4572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93" name="文本框 51"/>
            <p:cNvSpPr txBox="1">
              <a:spLocks noChangeArrowheads="1"/>
            </p:cNvSpPr>
            <p:nvPr/>
          </p:nvSpPr>
          <p:spPr bwMode="auto">
            <a:xfrm>
              <a:off x="651273" y="3718322"/>
              <a:ext cx="721519" cy="3000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第四章</a:t>
              </a:r>
            </a:p>
          </p:txBody>
        </p:sp>
      </p:grpSp>
      <p:grpSp>
        <p:nvGrpSpPr>
          <p:cNvPr id="3094" name="组合 54"/>
          <p:cNvGrpSpPr/>
          <p:nvPr/>
        </p:nvGrpSpPr>
        <p:grpSpPr bwMode="auto">
          <a:xfrm>
            <a:off x="490539" y="1717677"/>
            <a:ext cx="2701925" cy="899784"/>
            <a:chOff x="0" y="0"/>
            <a:chExt cx="2702007" cy="899045"/>
          </a:xfrm>
        </p:grpSpPr>
        <p:grpSp>
          <p:nvGrpSpPr>
            <p:cNvPr id="3100" name="组合 55"/>
            <p:cNvGrpSpPr/>
            <p:nvPr/>
          </p:nvGrpSpPr>
          <p:grpSpPr bwMode="auto">
            <a:xfrm>
              <a:off x="0" y="0"/>
              <a:ext cx="2702007" cy="849531"/>
              <a:chOff x="0" y="0"/>
              <a:chExt cx="2702007" cy="849531"/>
            </a:xfrm>
          </p:grpSpPr>
          <p:sp>
            <p:nvSpPr>
              <p:cNvPr id="3102" name="文本框 57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432561" cy="645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zh-CN" altLang="en-US" sz="3600" b="1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</a:t>
                </a:r>
                <a:r>
                  <a:rPr lang="zh-CN" altLang="en-US" sz="3600" b="1" dirty="0">
                    <a:solidFill>
                      <a:srgbClr val="1C488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录</a:t>
                </a:r>
              </a:p>
            </p:txBody>
          </p:sp>
          <p:cxnSp>
            <p:nvCxnSpPr>
              <p:cNvPr id="3103" name="直接连接符 58"/>
              <p:cNvCxnSpPr>
                <a:cxnSpLocks noChangeShapeType="1"/>
              </p:cNvCxnSpPr>
              <p:nvPr/>
            </p:nvCxnSpPr>
            <p:spPr bwMode="auto">
              <a:xfrm>
                <a:off x="151331" y="849531"/>
                <a:ext cx="2550676" cy="0"/>
              </a:xfrm>
              <a:prstGeom prst="line">
                <a:avLst/>
              </a:prstGeom>
              <a:noFill/>
              <a:ln w="6350">
                <a:solidFill>
                  <a:srgbClr val="7F7F7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101" name="文本框 56"/>
            <p:cNvSpPr txBox="1">
              <a:spLocks noChangeArrowheads="1"/>
            </p:cNvSpPr>
            <p:nvPr/>
          </p:nvSpPr>
          <p:spPr bwMode="auto">
            <a:xfrm>
              <a:off x="527947" y="499264"/>
              <a:ext cx="1432561" cy="399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2000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095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813" y="4013200"/>
            <a:ext cx="632618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7" name="Rectangle 6"/>
          <p:cNvSpPr>
            <a:spLocks noChangeArrowheads="1"/>
          </p:cNvSpPr>
          <p:nvPr/>
        </p:nvSpPr>
        <p:spPr bwMode="auto">
          <a:xfrm>
            <a:off x="2751667" y="4966547"/>
            <a:ext cx="33358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诊改成效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692149" y="5581653"/>
            <a:ext cx="1328739" cy="488951"/>
            <a:chOff x="519112" y="4186237"/>
            <a:chExt cx="996554" cy="366713"/>
          </a:xfrm>
          <a:solidFill>
            <a:srgbClr val="45BBCE"/>
          </a:solidFill>
        </p:grpSpPr>
        <p:sp>
          <p:nvSpPr>
            <p:cNvPr id="3098" name="矩形 68"/>
            <p:cNvSpPr>
              <a:spLocks noChangeArrowheads="1"/>
            </p:cNvSpPr>
            <p:nvPr/>
          </p:nvSpPr>
          <p:spPr bwMode="auto">
            <a:xfrm>
              <a:off x="519112" y="4186237"/>
              <a:ext cx="996554" cy="366713"/>
            </a:xfrm>
            <a:prstGeom prst="rect">
              <a:avLst/>
            </a:prstGeom>
            <a:grpFill/>
            <a:ln>
              <a:noFill/>
            </a:ln>
          </p:spPr>
          <p:txBody>
            <a:bodyPr lIns="91440" tIns="45720" rIns="91440" bIns="4572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3099" name="文本框 69"/>
            <p:cNvSpPr txBox="1">
              <a:spLocks noChangeArrowheads="1"/>
            </p:cNvSpPr>
            <p:nvPr/>
          </p:nvSpPr>
          <p:spPr bwMode="auto">
            <a:xfrm>
              <a:off x="651273" y="4213622"/>
              <a:ext cx="721519" cy="30008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en-US" sz="20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第五章</a:t>
              </a:r>
            </a:p>
          </p:txBody>
        </p:sp>
      </p:grp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750821" y="5671820"/>
            <a:ext cx="1944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下一步工作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7" grpId="0" animBg="1"/>
      <p:bldP spid="3079" grpId="0" bldLvl="0" animBg="1"/>
      <p:bldP spid="3083" grpId="0" bldLvl="0" animBg="1"/>
      <p:bldP spid="3091" grpId="0" bldLvl="0" animBg="1"/>
      <p:bldP spid="3097" grpId="0" bldLvl="0" animBg="1"/>
      <p:bldP spid="8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诊改成效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0" name="组合 19"/>
          <p:cNvGrpSpPr/>
          <p:nvPr/>
        </p:nvGrpSpPr>
        <p:grpSpPr>
          <a:xfrm>
            <a:off x="968386" y="1589219"/>
            <a:ext cx="1618071" cy="3139868"/>
            <a:chOff x="1419709" y="1270654"/>
            <a:chExt cx="1213553" cy="2354901"/>
          </a:xfrm>
        </p:grpSpPr>
        <p:sp>
          <p:nvSpPr>
            <p:cNvPr id="21" name="圆角矩形 20"/>
            <p:cNvSpPr/>
            <p:nvPr/>
          </p:nvSpPr>
          <p:spPr bwMode="auto">
            <a:xfrm rot="5400000">
              <a:off x="849035" y="1841328"/>
              <a:ext cx="2354901" cy="1213553"/>
            </a:xfrm>
            <a:prstGeom prst="roundRect">
              <a:avLst>
                <a:gd name="adj" fmla="val 50000"/>
              </a:avLst>
            </a:prstGeom>
            <a:solidFill>
              <a:srgbClr val="45BBCE"/>
            </a:solidFill>
            <a:ln w="349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13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 bwMode="auto">
            <a:xfrm>
              <a:off x="1552084" y="1411263"/>
              <a:ext cx="948800" cy="95006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 Box 39"/>
            <p:cNvSpPr txBox="1">
              <a:spLocks noChangeArrowheads="1"/>
            </p:cNvSpPr>
            <p:nvPr/>
          </p:nvSpPr>
          <p:spPr bwMode="auto">
            <a:xfrm>
              <a:off x="1505018" y="1355957"/>
              <a:ext cx="1042932" cy="6517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9170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altLang="zh-CN" sz="4267" b="1" kern="0" spc="67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" name="Text Box 39"/>
            <p:cNvSpPr txBox="1">
              <a:spLocks noChangeArrowheads="1"/>
            </p:cNvSpPr>
            <p:nvPr/>
          </p:nvSpPr>
          <p:spPr bwMode="auto">
            <a:xfrm>
              <a:off x="1505230" y="2627661"/>
              <a:ext cx="1086190" cy="40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>
                <a:spcBef>
                  <a:spcPct val="0"/>
                </a:spcBef>
                <a:defRPr/>
              </a:pPr>
              <a:r>
                <a:rPr lang="zh-CN" altLang="en-US" sz="1467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多媒体教学资料引入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135003" y="1502859"/>
            <a:ext cx="1618071" cy="3139868"/>
            <a:chOff x="3156432" y="1270654"/>
            <a:chExt cx="1213553" cy="2354901"/>
          </a:xfrm>
        </p:grpSpPr>
        <p:sp>
          <p:nvSpPr>
            <p:cNvPr id="32" name="圆角矩形 31"/>
            <p:cNvSpPr/>
            <p:nvPr/>
          </p:nvSpPr>
          <p:spPr bwMode="auto">
            <a:xfrm rot="5400000">
              <a:off x="2585758" y="1841328"/>
              <a:ext cx="2354901" cy="1213553"/>
            </a:xfrm>
            <a:prstGeom prst="roundRect">
              <a:avLst>
                <a:gd name="adj" fmla="val 50000"/>
              </a:avLst>
            </a:prstGeom>
            <a:solidFill>
              <a:srgbClr val="45BBCE"/>
            </a:solidFill>
            <a:ln w="349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13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椭圆 32"/>
            <p:cNvSpPr/>
            <p:nvPr/>
          </p:nvSpPr>
          <p:spPr bwMode="auto">
            <a:xfrm>
              <a:off x="3288808" y="1411263"/>
              <a:ext cx="948801" cy="95006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 Box 39"/>
            <p:cNvSpPr txBox="1">
              <a:spLocks noChangeArrowheads="1"/>
            </p:cNvSpPr>
            <p:nvPr/>
          </p:nvSpPr>
          <p:spPr bwMode="auto">
            <a:xfrm>
              <a:off x="3241741" y="1355957"/>
              <a:ext cx="1042932" cy="6517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9170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altLang="zh-CN" sz="4267" b="1" kern="0" spc="67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Text Box 39"/>
            <p:cNvSpPr txBox="1">
              <a:spLocks noChangeArrowheads="1"/>
            </p:cNvSpPr>
            <p:nvPr/>
          </p:nvSpPr>
          <p:spPr bwMode="auto">
            <a:xfrm>
              <a:off x="3220112" y="2712116"/>
              <a:ext cx="1086190" cy="40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>
                <a:spcBef>
                  <a:spcPct val="0"/>
                </a:spcBef>
                <a:defRPr/>
              </a:pPr>
              <a:r>
                <a:rPr lang="zh-CN" altLang="en-US" sz="1467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加强专业老师培训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287215" y="1612079"/>
            <a:ext cx="1618071" cy="3139868"/>
            <a:chOff x="4896956" y="1270654"/>
            <a:chExt cx="1213553" cy="2354901"/>
          </a:xfrm>
        </p:grpSpPr>
        <p:sp>
          <p:nvSpPr>
            <p:cNvPr id="38" name="圆角矩形 37"/>
            <p:cNvSpPr/>
            <p:nvPr/>
          </p:nvSpPr>
          <p:spPr bwMode="auto">
            <a:xfrm rot="5400000">
              <a:off x="4326282" y="1841328"/>
              <a:ext cx="2354901" cy="1213553"/>
            </a:xfrm>
            <a:prstGeom prst="roundRect">
              <a:avLst>
                <a:gd name="adj" fmla="val 50000"/>
              </a:avLst>
            </a:prstGeom>
            <a:solidFill>
              <a:srgbClr val="45BBCE"/>
            </a:solidFill>
            <a:ln w="349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13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 bwMode="auto">
            <a:xfrm>
              <a:off x="5029333" y="1411263"/>
              <a:ext cx="948801" cy="95006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4982265" y="1355957"/>
              <a:ext cx="1042932" cy="6517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9170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altLang="zh-CN" sz="4267" b="1" kern="0" spc="67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2" name="Text Box 39"/>
            <p:cNvSpPr txBox="1">
              <a:spLocks noChangeArrowheads="1"/>
            </p:cNvSpPr>
            <p:nvPr/>
          </p:nvSpPr>
          <p:spPr bwMode="auto">
            <a:xfrm>
              <a:off x="4965616" y="2712116"/>
              <a:ext cx="1086190" cy="577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>
                <a:spcBef>
                  <a:spcPct val="0"/>
                </a:spcBef>
                <a:defRPr/>
              </a:pPr>
              <a:r>
                <a:rPr lang="zh-CN" altLang="en-US" sz="1467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教学方法改革，翻转式课堂教学</a:t>
              </a: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446361" y="1590066"/>
            <a:ext cx="1618071" cy="3139868"/>
            <a:chOff x="6590610" y="1270654"/>
            <a:chExt cx="1213553" cy="2354901"/>
          </a:xfrm>
        </p:grpSpPr>
        <p:sp>
          <p:nvSpPr>
            <p:cNvPr id="44" name="圆角矩形 43"/>
            <p:cNvSpPr/>
            <p:nvPr/>
          </p:nvSpPr>
          <p:spPr bwMode="auto">
            <a:xfrm rot="5400000">
              <a:off x="6019936" y="1841328"/>
              <a:ext cx="2354901" cy="1213553"/>
            </a:xfrm>
            <a:prstGeom prst="roundRect">
              <a:avLst>
                <a:gd name="adj" fmla="val 50000"/>
              </a:avLst>
            </a:prstGeom>
            <a:solidFill>
              <a:srgbClr val="45BBCE"/>
            </a:solidFill>
            <a:ln w="349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13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椭圆 44"/>
            <p:cNvSpPr/>
            <p:nvPr/>
          </p:nvSpPr>
          <p:spPr bwMode="auto">
            <a:xfrm>
              <a:off x="6722985" y="1411263"/>
              <a:ext cx="948800" cy="95006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Text Box 39"/>
            <p:cNvSpPr txBox="1">
              <a:spLocks noChangeArrowheads="1"/>
            </p:cNvSpPr>
            <p:nvPr/>
          </p:nvSpPr>
          <p:spPr bwMode="auto">
            <a:xfrm>
              <a:off x="6675919" y="1355957"/>
              <a:ext cx="1042932" cy="6517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9170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altLang="zh-CN" sz="4267" b="1" kern="0" spc="67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8" name="Text Box 39"/>
            <p:cNvSpPr txBox="1">
              <a:spLocks noChangeArrowheads="1"/>
            </p:cNvSpPr>
            <p:nvPr/>
          </p:nvSpPr>
          <p:spPr bwMode="auto">
            <a:xfrm>
              <a:off x="6654290" y="2712116"/>
              <a:ext cx="108619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>
                <a:spcBef>
                  <a:spcPct val="0"/>
                </a:spcBef>
                <a:defRPr/>
              </a:pPr>
              <a:r>
                <a:rPr lang="zh-CN" altLang="en-US" sz="1467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推进校企合作</a:t>
              </a: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2617626" y="2867129"/>
            <a:ext cx="556351" cy="304024"/>
            <a:chOff x="2673784" y="2255757"/>
            <a:chExt cx="417263" cy="228018"/>
          </a:xfrm>
        </p:grpSpPr>
        <p:sp>
          <p:nvSpPr>
            <p:cNvPr id="50" name="燕尾形 49"/>
            <p:cNvSpPr/>
            <p:nvPr/>
          </p:nvSpPr>
          <p:spPr>
            <a:xfrm>
              <a:off x="2673784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燕尾形 50"/>
            <p:cNvSpPr/>
            <p:nvPr/>
          </p:nvSpPr>
          <p:spPr>
            <a:xfrm>
              <a:off x="2863029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905161" y="2867129"/>
            <a:ext cx="556351" cy="304024"/>
            <a:chOff x="6151055" y="2255757"/>
            <a:chExt cx="417263" cy="228018"/>
          </a:xfrm>
        </p:grpSpPr>
        <p:sp>
          <p:nvSpPr>
            <p:cNvPr id="53" name="燕尾形 52"/>
            <p:cNvSpPr/>
            <p:nvPr/>
          </p:nvSpPr>
          <p:spPr>
            <a:xfrm>
              <a:off x="6151055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燕尾形 53"/>
            <p:cNvSpPr/>
            <p:nvPr/>
          </p:nvSpPr>
          <p:spPr>
            <a:xfrm>
              <a:off x="6340300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752830" y="2844269"/>
            <a:ext cx="556351" cy="304024"/>
            <a:chOff x="4440922" y="2255757"/>
            <a:chExt cx="417263" cy="228018"/>
          </a:xfrm>
        </p:grpSpPr>
        <p:sp>
          <p:nvSpPr>
            <p:cNvPr id="56" name="燕尾形 55"/>
            <p:cNvSpPr/>
            <p:nvPr/>
          </p:nvSpPr>
          <p:spPr>
            <a:xfrm>
              <a:off x="4440922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燕尾形 56"/>
            <p:cNvSpPr/>
            <p:nvPr/>
          </p:nvSpPr>
          <p:spPr>
            <a:xfrm>
              <a:off x="4630167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620601" y="1616313"/>
            <a:ext cx="1618071" cy="3139868"/>
            <a:chOff x="6590610" y="1270654"/>
            <a:chExt cx="1213553" cy="2354901"/>
          </a:xfrm>
        </p:grpSpPr>
        <p:sp>
          <p:nvSpPr>
            <p:cNvPr id="8" name="圆角矩形 7"/>
            <p:cNvSpPr/>
            <p:nvPr/>
          </p:nvSpPr>
          <p:spPr bwMode="auto">
            <a:xfrm rot="5400000">
              <a:off x="6019936" y="1841328"/>
              <a:ext cx="2354901" cy="1213553"/>
            </a:xfrm>
            <a:prstGeom prst="roundRect">
              <a:avLst>
                <a:gd name="adj" fmla="val 50000"/>
              </a:avLst>
            </a:prstGeom>
            <a:solidFill>
              <a:srgbClr val="45BBCE"/>
            </a:solidFill>
            <a:ln w="349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133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 bwMode="auto">
            <a:xfrm>
              <a:off x="6722985" y="1411263"/>
              <a:ext cx="948800" cy="950068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Text Box 39"/>
            <p:cNvSpPr txBox="1">
              <a:spLocks noChangeArrowheads="1"/>
            </p:cNvSpPr>
            <p:nvPr/>
          </p:nvSpPr>
          <p:spPr bwMode="auto">
            <a:xfrm>
              <a:off x="6675919" y="1355957"/>
              <a:ext cx="1042932" cy="65176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0" tIns="0" rIns="0" bIns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 defTabSz="1219170">
                <a:lnSpc>
                  <a:spcPct val="150000"/>
                </a:lnSpc>
                <a:buClr>
                  <a:prstClr val="white"/>
                </a:buClr>
                <a:defRPr/>
              </a:pPr>
              <a:r>
                <a:rPr lang="en-US" altLang="zh-CN" sz="4267" b="1" kern="0" spc="67" dirty="0">
                  <a:ln w="11430"/>
                  <a:solidFill>
                    <a:prstClr val="black">
                      <a:lumMod val="65000"/>
                      <a:lumOff val="3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2" name="Text Box 39"/>
            <p:cNvSpPr txBox="1">
              <a:spLocks noChangeArrowheads="1"/>
            </p:cNvSpPr>
            <p:nvPr/>
          </p:nvSpPr>
          <p:spPr bwMode="auto">
            <a:xfrm>
              <a:off x="6654290" y="2712116"/>
              <a:ext cx="1086190" cy="23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>
                <a:spcBef>
                  <a:spcPct val="0"/>
                </a:spcBef>
                <a:defRPr/>
              </a:pPr>
              <a:r>
                <a:rPr lang="zh-CN" altLang="en-US" sz="1467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改革考核方式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064161" y="2861203"/>
            <a:ext cx="556351" cy="304024"/>
            <a:chOff x="6151055" y="2255757"/>
            <a:chExt cx="417263" cy="228018"/>
          </a:xfrm>
        </p:grpSpPr>
        <p:sp>
          <p:nvSpPr>
            <p:cNvPr id="14" name="燕尾形 13"/>
            <p:cNvSpPr/>
            <p:nvPr/>
          </p:nvSpPr>
          <p:spPr>
            <a:xfrm>
              <a:off x="6151055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燕尾形 14"/>
            <p:cNvSpPr/>
            <p:nvPr/>
          </p:nvSpPr>
          <p:spPr>
            <a:xfrm>
              <a:off x="6340300" y="2255757"/>
              <a:ext cx="228018" cy="228018"/>
            </a:xfrm>
            <a:prstGeom prst="chevron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4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矩形 6"/>
          <p:cNvSpPr>
            <a:spLocks noChangeArrowheads="1"/>
          </p:cNvSpPr>
          <p:nvPr/>
        </p:nvSpPr>
        <p:spPr bwMode="auto">
          <a:xfrm>
            <a:off x="0" y="4898813"/>
            <a:ext cx="12192000" cy="1955800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22533" name="文本框 12"/>
          <p:cNvSpPr txBox="1">
            <a:spLocks noChangeArrowheads="1"/>
          </p:cNvSpPr>
          <p:nvPr/>
        </p:nvSpPr>
        <p:spPr bwMode="auto">
          <a:xfrm>
            <a:off x="2762249" y="3632200"/>
            <a:ext cx="5349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下一步工作</a:t>
            </a:r>
          </a:p>
        </p:txBody>
      </p:sp>
      <p:grpSp>
        <p:nvGrpSpPr>
          <p:cNvPr id="22534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22537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8" name="图片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1" y="1571625"/>
            <a:ext cx="2505076" cy="5385963"/>
            <a:chOff x="0" y="1178719"/>
            <a:chExt cx="1878807" cy="4039472"/>
          </a:xfrm>
        </p:grpSpPr>
        <p:sp>
          <p:nvSpPr>
            <p:cNvPr id="22532" name="文本框 8"/>
            <p:cNvSpPr txBox="1">
              <a:spLocks noChangeArrowheads="1"/>
            </p:cNvSpPr>
            <p:nvPr/>
          </p:nvSpPr>
          <p:spPr bwMode="auto">
            <a:xfrm>
              <a:off x="0" y="1178719"/>
              <a:ext cx="1121569" cy="40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4399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34399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536" name="文本框 19"/>
            <p:cNvSpPr/>
            <p:nvPr/>
          </p:nvSpPr>
          <p:spPr bwMode="auto">
            <a:xfrm>
              <a:off x="348854" y="3667125"/>
              <a:ext cx="1529953" cy="739379"/>
            </a:xfrm>
            <a:custGeom>
              <a:avLst/>
              <a:gdLst>
                <a:gd name="T0" fmla="*/ 1342483 w 2039375"/>
                <a:gd name="T1" fmla="*/ 0 h 987152"/>
                <a:gd name="T2" fmla="*/ 2039937 w 2039375"/>
                <a:gd name="T3" fmla="*/ 0 h 987152"/>
                <a:gd name="T4" fmla="*/ 2030509 w 2039375"/>
                <a:gd name="T5" fmla="*/ 107024 h 987152"/>
                <a:gd name="T6" fmla="*/ 1707205 w 2039375"/>
                <a:gd name="T7" fmla="*/ 682041 h 987152"/>
                <a:gd name="T8" fmla="*/ 790077 w 2039375"/>
                <a:gd name="T9" fmla="*/ 985838 h 987152"/>
                <a:gd name="T10" fmla="*/ 0 w 2039375"/>
                <a:gd name="T11" fmla="*/ 843000 h 987152"/>
                <a:gd name="T12" fmla="*/ 0 w 2039375"/>
                <a:gd name="T13" fmla="*/ 246065 h 987152"/>
                <a:gd name="T14" fmla="*/ 717475 w 2039375"/>
                <a:gd name="T15" fmla="*/ 457125 h 987152"/>
                <a:gd name="T16" fmla="*/ 1178709 w 2039375"/>
                <a:gd name="T17" fmla="*/ 314286 h 987152"/>
                <a:gd name="T18" fmla="*/ 1338859 w 2039375"/>
                <a:gd name="T19" fmla="*/ 40069 h 987152"/>
                <a:gd name="T20" fmla="*/ 1342483 w 2039375"/>
                <a:gd name="T21" fmla="*/ 0 h 9871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039375" h="987152">
                  <a:moveTo>
                    <a:pt x="1342113" y="0"/>
                  </a:moveTo>
                  <a:lnTo>
                    <a:pt x="2039375" y="0"/>
                  </a:lnTo>
                  <a:lnTo>
                    <a:pt x="2029950" y="107167"/>
                  </a:lnTo>
                  <a:cubicBezTo>
                    <a:pt x="1986855" y="338921"/>
                    <a:pt x="1879117" y="530849"/>
                    <a:pt x="1706735" y="682950"/>
                  </a:cubicBezTo>
                  <a:cubicBezTo>
                    <a:pt x="1476894" y="885752"/>
                    <a:pt x="1171268" y="987152"/>
                    <a:pt x="789859" y="987152"/>
                  </a:cubicBezTo>
                  <a:cubicBezTo>
                    <a:pt x="471069" y="987152"/>
                    <a:pt x="207783" y="939476"/>
                    <a:pt x="0" y="844124"/>
                  </a:cubicBezTo>
                  <a:lnTo>
                    <a:pt x="0" y="246393"/>
                  </a:lnTo>
                  <a:cubicBezTo>
                    <a:pt x="229130" y="387287"/>
                    <a:pt x="468222" y="457734"/>
                    <a:pt x="717277" y="457734"/>
                  </a:cubicBezTo>
                  <a:cubicBezTo>
                    <a:pt x="910828" y="457734"/>
                    <a:pt x="1064530" y="410057"/>
                    <a:pt x="1178384" y="314705"/>
                  </a:cubicBezTo>
                  <a:cubicBezTo>
                    <a:pt x="1263774" y="243191"/>
                    <a:pt x="1317143" y="151663"/>
                    <a:pt x="1338490" y="40122"/>
                  </a:cubicBezTo>
                  <a:lnTo>
                    <a:pt x="1342113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ldLvl="0" animBg="1"/>
      <p:bldP spid="225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下一步工作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组合 6"/>
          <p:cNvGrpSpPr/>
          <p:nvPr/>
        </p:nvGrpSpPr>
        <p:grpSpPr>
          <a:xfrm>
            <a:off x="1308665" y="1604798"/>
            <a:ext cx="2160240" cy="4256164"/>
            <a:chOff x="981499" y="1275606"/>
            <a:chExt cx="1620180" cy="3192123"/>
          </a:xfrm>
        </p:grpSpPr>
        <p:sp>
          <p:nvSpPr>
            <p:cNvPr id="8" name="Freeform 5"/>
            <p:cNvSpPr/>
            <p:nvPr/>
          </p:nvSpPr>
          <p:spPr bwMode="auto">
            <a:xfrm>
              <a:off x="981499" y="1275606"/>
              <a:ext cx="1620180" cy="3192123"/>
            </a:xfrm>
            <a:custGeom>
              <a:avLst/>
              <a:gdLst/>
              <a:ahLst/>
              <a:cxnLst/>
              <a:rect l="l" t="t" r="r" b="b"/>
              <a:pathLst>
                <a:path w="1620180" h="3192123">
                  <a:moveTo>
                    <a:pt x="175619" y="98"/>
                  </a:moveTo>
                  <a:cubicBezTo>
                    <a:pt x="189197" y="-316"/>
                    <a:pt x="203071" y="565"/>
                    <a:pt x="217047" y="2846"/>
                  </a:cubicBezTo>
                  <a:lnTo>
                    <a:pt x="1498868" y="213511"/>
                  </a:lnTo>
                  <a:cubicBezTo>
                    <a:pt x="1566467" y="224396"/>
                    <a:pt x="1620180" y="281064"/>
                    <a:pt x="1620180" y="346377"/>
                  </a:cubicBezTo>
                  <a:lnTo>
                    <a:pt x="1620180" y="792725"/>
                  </a:lnTo>
                  <a:lnTo>
                    <a:pt x="1620180" y="2187291"/>
                  </a:lnTo>
                  <a:lnTo>
                    <a:pt x="1620180" y="2633639"/>
                  </a:lnTo>
                  <a:cubicBezTo>
                    <a:pt x="1620180" y="2702473"/>
                    <a:pt x="1571582" y="2746975"/>
                    <a:pt x="1519330" y="2763944"/>
                  </a:cubicBezTo>
                  <a:lnTo>
                    <a:pt x="250299" y="3181111"/>
                  </a:lnTo>
                  <a:cubicBezTo>
                    <a:pt x="126428" y="3221771"/>
                    <a:pt x="0" y="3144613"/>
                    <a:pt x="0" y="3035439"/>
                  </a:cubicBezTo>
                  <a:lnTo>
                    <a:pt x="0" y="2589091"/>
                  </a:lnTo>
                  <a:lnTo>
                    <a:pt x="0" y="608633"/>
                  </a:lnTo>
                  <a:lnTo>
                    <a:pt x="0" y="162285"/>
                  </a:lnTo>
                  <a:cubicBezTo>
                    <a:pt x="0" y="69279"/>
                    <a:pt x="80571" y="2991"/>
                    <a:pt x="175619" y="98"/>
                  </a:cubicBezTo>
                  <a:close/>
                </a:path>
              </a:pathLst>
            </a:custGeom>
            <a:solidFill>
              <a:srgbClr val="45BBCE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Freeform 25"/>
            <p:cNvSpPr/>
            <p:nvPr/>
          </p:nvSpPr>
          <p:spPr bwMode="auto">
            <a:xfrm>
              <a:off x="981499" y="1678373"/>
              <a:ext cx="333384" cy="457093"/>
            </a:xfrm>
            <a:custGeom>
              <a:avLst/>
              <a:gdLst>
                <a:gd name="T0" fmla="*/ 232 w 913"/>
                <a:gd name="T1" fmla="*/ 1362 h 1362"/>
                <a:gd name="T2" fmla="*/ 0 w 913"/>
                <a:gd name="T3" fmla="*/ 1322 h 1362"/>
                <a:gd name="T4" fmla="*/ 0 w 913"/>
                <a:gd name="T5" fmla="*/ 40 h 1362"/>
                <a:gd name="T6" fmla="*/ 232 w 913"/>
                <a:gd name="T7" fmla="*/ 0 h 1362"/>
                <a:gd name="T8" fmla="*/ 913 w 913"/>
                <a:gd name="T9" fmla="*/ 681 h 1362"/>
                <a:gd name="T10" fmla="*/ 232 w 913"/>
                <a:gd name="T11" fmla="*/ 136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3" h="1362">
                  <a:moveTo>
                    <a:pt x="232" y="1362"/>
                  </a:moveTo>
                  <a:cubicBezTo>
                    <a:pt x="150" y="1362"/>
                    <a:pt x="72" y="1348"/>
                    <a:pt x="0" y="1322"/>
                  </a:cubicBezTo>
                  <a:lnTo>
                    <a:pt x="0" y="40"/>
                  </a:lnTo>
                  <a:cubicBezTo>
                    <a:pt x="72" y="14"/>
                    <a:pt x="150" y="0"/>
                    <a:pt x="232" y="0"/>
                  </a:cubicBezTo>
                  <a:cubicBezTo>
                    <a:pt x="608" y="0"/>
                    <a:pt x="913" y="305"/>
                    <a:pt x="913" y="681"/>
                  </a:cubicBezTo>
                  <a:cubicBezTo>
                    <a:pt x="913" y="1057"/>
                    <a:pt x="608" y="1362"/>
                    <a:pt x="232" y="1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014520" y="1783660"/>
              <a:ext cx="220934" cy="2461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133" b="1" kern="0" spc="-200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133" b="1" kern="0" spc="-200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49734" y="2325363"/>
              <a:ext cx="1296286" cy="103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ts val="1733"/>
                </a:lnSpc>
                <a:defRPr/>
              </a:pPr>
              <a:r>
                <a:rPr lang="zh-CN" altLang="en-US" sz="1333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教师队伍的结构和能力水平尚需进一步完善和提高。进一步加强教学团队的师资培养，提高老师的专业水准和教学能力。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64327" y="1750202"/>
              <a:ext cx="1337351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师资力量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848313" y="1604798"/>
            <a:ext cx="2160240" cy="4256164"/>
            <a:chOff x="2886235" y="1275606"/>
            <a:chExt cx="1620180" cy="3192123"/>
          </a:xfrm>
        </p:grpSpPr>
        <p:sp>
          <p:nvSpPr>
            <p:cNvPr id="14" name="Freeform 5"/>
            <p:cNvSpPr/>
            <p:nvPr/>
          </p:nvSpPr>
          <p:spPr bwMode="auto">
            <a:xfrm>
              <a:off x="2886235" y="1275606"/>
              <a:ext cx="1620180" cy="3192123"/>
            </a:xfrm>
            <a:custGeom>
              <a:avLst/>
              <a:gdLst/>
              <a:ahLst/>
              <a:cxnLst/>
              <a:rect l="l" t="t" r="r" b="b"/>
              <a:pathLst>
                <a:path w="1620180" h="3192123">
                  <a:moveTo>
                    <a:pt x="175619" y="98"/>
                  </a:moveTo>
                  <a:cubicBezTo>
                    <a:pt x="189197" y="-316"/>
                    <a:pt x="203071" y="565"/>
                    <a:pt x="217047" y="2846"/>
                  </a:cubicBezTo>
                  <a:lnTo>
                    <a:pt x="1498868" y="213511"/>
                  </a:lnTo>
                  <a:cubicBezTo>
                    <a:pt x="1566467" y="224396"/>
                    <a:pt x="1620180" y="281064"/>
                    <a:pt x="1620180" y="346377"/>
                  </a:cubicBezTo>
                  <a:lnTo>
                    <a:pt x="1620180" y="792725"/>
                  </a:lnTo>
                  <a:lnTo>
                    <a:pt x="1620180" y="2187291"/>
                  </a:lnTo>
                  <a:lnTo>
                    <a:pt x="1620180" y="2633639"/>
                  </a:lnTo>
                  <a:cubicBezTo>
                    <a:pt x="1620180" y="2702473"/>
                    <a:pt x="1571582" y="2746975"/>
                    <a:pt x="1519330" y="2763944"/>
                  </a:cubicBezTo>
                  <a:lnTo>
                    <a:pt x="250299" y="3181111"/>
                  </a:lnTo>
                  <a:cubicBezTo>
                    <a:pt x="126428" y="3221771"/>
                    <a:pt x="0" y="3144613"/>
                    <a:pt x="0" y="3035439"/>
                  </a:cubicBezTo>
                  <a:lnTo>
                    <a:pt x="0" y="2589091"/>
                  </a:lnTo>
                  <a:lnTo>
                    <a:pt x="0" y="608633"/>
                  </a:lnTo>
                  <a:lnTo>
                    <a:pt x="0" y="162285"/>
                  </a:lnTo>
                  <a:cubicBezTo>
                    <a:pt x="0" y="69279"/>
                    <a:pt x="80571" y="2991"/>
                    <a:pt x="175619" y="98"/>
                  </a:cubicBezTo>
                  <a:close/>
                </a:path>
              </a:pathLst>
            </a:custGeom>
            <a:solidFill>
              <a:srgbClr val="45BBCE"/>
            </a:solidFill>
            <a:ln w="12700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Freeform 25"/>
            <p:cNvSpPr/>
            <p:nvPr/>
          </p:nvSpPr>
          <p:spPr bwMode="auto">
            <a:xfrm>
              <a:off x="2886235" y="1678373"/>
              <a:ext cx="333384" cy="457093"/>
            </a:xfrm>
            <a:custGeom>
              <a:avLst/>
              <a:gdLst>
                <a:gd name="T0" fmla="*/ 232 w 913"/>
                <a:gd name="T1" fmla="*/ 1362 h 1362"/>
                <a:gd name="T2" fmla="*/ 0 w 913"/>
                <a:gd name="T3" fmla="*/ 1322 h 1362"/>
                <a:gd name="T4" fmla="*/ 0 w 913"/>
                <a:gd name="T5" fmla="*/ 40 h 1362"/>
                <a:gd name="T6" fmla="*/ 232 w 913"/>
                <a:gd name="T7" fmla="*/ 0 h 1362"/>
                <a:gd name="T8" fmla="*/ 913 w 913"/>
                <a:gd name="T9" fmla="*/ 681 h 1362"/>
                <a:gd name="T10" fmla="*/ 232 w 913"/>
                <a:gd name="T11" fmla="*/ 136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3" h="1362">
                  <a:moveTo>
                    <a:pt x="232" y="1362"/>
                  </a:moveTo>
                  <a:cubicBezTo>
                    <a:pt x="150" y="1362"/>
                    <a:pt x="72" y="1348"/>
                    <a:pt x="0" y="1322"/>
                  </a:cubicBezTo>
                  <a:lnTo>
                    <a:pt x="0" y="40"/>
                  </a:lnTo>
                  <a:cubicBezTo>
                    <a:pt x="72" y="14"/>
                    <a:pt x="150" y="0"/>
                    <a:pt x="232" y="0"/>
                  </a:cubicBezTo>
                  <a:cubicBezTo>
                    <a:pt x="608" y="0"/>
                    <a:pt x="913" y="305"/>
                    <a:pt x="913" y="681"/>
                  </a:cubicBezTo>
                  <a:cubicBezTo>
                    <a:pt x="913" y="1057"/>
                    <a:pt x="608" y="1362"/>
                    <a:pt x="232" y="1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2919256" y="1783660"/>
              <a:ext cx="220934" cy="2461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133" b="1" kern="0" spc="-200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133" b="1" kern="0" spc="-200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63422" y="2325363"/>
              <a:ext cx="1296286" cy="1693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ts val="1733"/>
                </a:lnSpc>
                <a:defRPr/>
              </a:pPr>
              <a:r>
                <a:rPr lang="zh-CN" altLang="en-US" sz="1333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linux操作系统》课程以就业为导向，确定课程的项目任务模块，以任务引领型为课程框架，把课程按递进方式设计成项目，并以项目为单元组织教学，使学生由浅入深，以点到面全面掌握数据库的职业技能。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169065" y="1750202"/>
              <a:ext cx="133735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项目驱动教学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387961" y="1604798"/>
            <a:ext cx="2160240" cy="4256164"/>
            <a:chOff x="4790971" y="1275606"/>
            <a:chExt cx="1620180" cy="3192123"/>
          </a:xfrm>
        </p:grpSpPr>
        <p:sp>
          <p:nvSpPr>
            <p:cNvPr id="20" name="Freeform 5"/>
            <p:cNvSpPr/>
            <p:nvPr/>
          </p:nvSpPr>
          <p:spPr bwMode="auto">
            <a:xfrm>
              <a:off x="4790971" y="1275606"/>
              <a:ext cx="1620180" cy="3192123"/>
            </a:xfrm>
            <a:custGeom>
              <a:avLst/>
              <a:gdLst/>
              <a:ahLst/>
              <a:cxnLst/>
              <a:rect l="l" t="t" r="r" b="b"/>
              <a:pathLst>
                <a:path w="1620180" h="3192123">
                  <a:moveTo>
                    <a:pt x="175619" y="98"/>
                  </a:moveTo>
                  <a:cubicBezTo>
                    <a:pt x="189197" y="-316"/>
                    <a:pt x="203071" y="565"/>
                    <a:pt x="217047" y="2846"/>
                  </a:cubicBezTo>
                  <a:lnTo>
                    <a:pt x="1498868" y="213511"/>
                  </a:lnTo>
                  <a:cubicBezTo>
                    <a:pt x="1566467" y="224396"/>
                    <a:pt x="1620180" y="281064"/>
                    <a:pt x="1620180" y="346377"/>
                  </a:cubicBezTo>
                  <a:lnTo>
                    <a:pt x="1620180" y="792725"/>
                  </a:lnTo>
                  <a:lnTo>
                    <a:pt x="1620180" y="2187291"/>
                  </a:lnTo>
                  <a:lnTo>
                    <a:pt x="1620180" y="2633639"/>
                  </a:lnTo>
                  <a:cubicBezTo>
                    <a:pt x="1620180" y="2702473"/>
                    <a:pt x="1571582" y="2746975"/>
                    <a:pt x="1519330" y="2763944"/>
                  </a:cubicBezTo>
                  <a:lnTo>
                    <a:pt x="250299" y="3181111"/>
                  </a:lnTo>
                  <a:cubicBezTo>
                    <a:pt x="126428" y="3221771"/>
                    <a:pt x="0" y="3144613"/>
                    <a:pt x="0" y="3035439"/>
                  </a:cubicBezTo>
                  <a:lnTo>
                    <a:pt x="0" y="2589091"/>
                  </a:lnTo>
                  <a:lnTo>
                    <a:pt x="0" y="608633"/>
                  </a:lnTo>
                  <a:lnTo>
                    <a:pt x="0" y="162285"/>
                  </a:lnTo>
                  <a:cubicBezTo>
                    <a:pt x="0" y="69279"/>
                    <a:pt x="80571" y="2991"/>
                    <a:pt x="175619" y="98"/>
                  </a:cubicBezTo>
                  <a:close/>
                </a:path>
              </a:pathLst>
            </a:custGeom>
            <a:solidFill>
              <a:srgbClr val="45BBCE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Freeform 25"/>
            <p:cNvSpPr/>
            <p:nvPr/>
          </p:nvSpPr>
          <p:spPr bwMode="auto">
            <a:xfrm>
              <a:off x="4790971" y="1678373"/>
              <a:ext cx="333384" cy="457093"/>
            </a:xfrm>
            <a:custGeom>
              <a:avLst/>
              <a:gdLst>
                <a:gd name="T0" fmla="*/ 232 w 913"/>
                <a:gd name="T1" fmla="*/ 1362 h 1362"/>
                <a:gd name="T2" fmla="*/ 0 w 913"/>
                <a:gd name="T3" fmla="*/ 1322 h 1362"/>
                <a:gd name="T4" fmla="*/ 0 w 913"/>
                <a:gd name="T5" fmla="*/ 40 h 1362"/>
                <a:gd name="T6" fmla="*/ 232 w 913"/>
                <a:gd name="T7" fmla="*/ 0 h 1362"/>
                <a:gd name="T8" fmla="*/ 913 w 913"/>
                <a:gd name="T9" fmla="*/ 681 h 1362"/>
                <a:gd name="T10" fmla="*/ 232 w 913"/>
                <a:gd name="T11" fmla="*/ 136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3" h="1362">
                  <a:moveTo>
                    <a:pt x="232" y="1362"/>
                  </a:moveTo>
                  <a:cubicBezTo>
                    <a:pt x="150" y="1362"/>
                    <a:pt x="72" y="1348"/>
                    <a:pt x="0" y="1322"/>
                  </a:cubicBezTo>
                  <a:lnTo>
                    <a:pt x="0" y="40"/>
                  </a:lnTo>
                  <a:cubicBezTo>
                    <a:pt x="72" y="14"/>
                    <a:pt x="150" y="0"/>
                    <a:pt x="232" y="0"/>
                  </a:cubicBezTo>
                  <a:cubicBezTo>
                    <a:pt x="608" y="0"/>
                    <a:pt x="913" y="305"/>
                    <a:pt x="913" y="681"/>
                  </a:cubicBezTo>
                  <a:cubicBezTo>
                    <a:pt x="913" y="1057"/>
                    <a:pt x="608" y="1362"/>
                    <a:pt x="232" y="1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4823992" y="1783660"/>
              <a:ext cx="220934" cy="2461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133" b="1" kern="0" spc="-200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133" b="1" kern="0" spc="-200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65975" y="2325363"/>
              <a:ext cx="1296286" cy="1203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ts val="1733"/>
                </a:lnSpc>
                <a:defRPr/>
              </a:pPr>
              <a:r>
                <a:rPr lang="zh-CN" altLang="en-US" sz="1333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在教学过程中注重强化对学生学习能力和思维能力的培养。严格日常教学管理，加强对学生实践动手能力、创新能力的培养，提升课程教学效果。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73801" y="1750202"/>
              <a:ext cx="1337350" cy="50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教学方法、手断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8927611" y="1604798"/>
            <a:ext cx="2160240" cy="4256164"/>
            <a:chOff x="6695708" y="1275606"/>
            <a:chExt cx="1620180" cy="3192123"/>
          </a:xfrm>
        </p:grpSpPr>
        <p:sp>
          <p:nvSpPr>
            <p:cNvPr id="26" name="Freeform 5"/>
            <p:cNvSpPr/>
            <p:nvPr/>
          </p:nvSpPr>
          <p:spPr bwMode="auto">
            <a:xfrm>
              <a:off x="6695708" y="1275606"/>
              <a:ext cx="1620180" cy="3192123"/>
            </a:xfrm>
            <a:custGeom>
              <a:avLst/>
              <a:gdLst/>
              <a:ahLst/>
              <a:cxnLst/>
              <a:rect l="l" t="t" r="r" b="b"/>
              <a:pathLst>
                <a:path w="1620180" h="3192123">
                  <a:moveTo>
                    <a:pt x="175619" y="98"/>
                  </a:moveTo>
                  <a:cubicBezTo>
                    <a:pt x="189197" y="-316"/>
                    <a:pt x="203071" y="565"/>
                    <a:pt x="217047" y="2846"/>
                  </a:cubicBezTo>
                  <a:lnTo>
                    <a:pt x="1498868" y="213511"/>
                  </a:lnTo>
                  <a:cubicBezTo>
                    <a:pt x="1566467" y="224396"/>
                    <a:pt x="1620180" y="281064"/>
                    <a:pt x="1620180" y="346377"/>
                  </a:cubicBezTo>
                  <a:lnTo>
                    <a:pt x="1620180" y="792725"/>
                  </a:lnTo>
                  <a:lnTo>
                    <a:pt x="1620180" y="2187291"/>
                  </a:lnTo>
                  <a:lnTo>
                    <a:pt x="1620180" y="2633639"/>
                  </a:lnTo>
                  <a:cubicBezTo>
                    <a:pt x="1620180" y="2702473"/>
                    <a:pt x="1571582" y="2746975"/>
                    <a:pt x="1519330" y="2763944"/>
                  </a:cubicBezTo>
                  <a:lnTo>
                    <a:pt x="250299" y="3181111"/>
                  </a:lnTo>
                  <a:cubicBezTo>
                    <a:pt x="126428" y="3221771"/>
                    <a:pt x="0" y="3144613"/>
                    <a:pt x="0" y="3035439"/>
                  </a:cubicBezTo>
                  <a:lnTo>
                    <a:pt x="0" y="2589091"/>
                  </a:lnTo>
                  <a:lnTo>
                    <a:pt x="0" y="608633"/>
                  </a:lnTo>
                  <a:lnTo>
                    <a:pt x="0" y="162285"/>
                  </a:lnTo>
                  <a:cubicBezTo>
                    <a:pt x="0" y="69279"/>
                    <a:pt x="80571" y="2991"/>
                    <a:pt x="175619" y="98"/>
                  </a:cubicBezTo>
                  <a:close/>
                </a:path>
              </a:pathLst>
            </a:custGeom>
            <a:solidFill>
              <a:srgbClr val="45BBCE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Freeform 25"/>
            <p:cNvSpPr/>
            <p:nvPr/>
          </p:nvSpPr>
          <p:spPr bwMode="auto">
            <a:xfrm>
              <a:off x="6695708" y="1678373"/>
              <a:ext cx="333384" cy="457093"/>
            </a:xfrm>
            <a:custGeom>
              <a:avLst/>
              <a:gdLst>
                <a:gd name="T0" fmla="*/ 232 w 913"/>
                <a:gd name="T1" fmla="*/ 1362 h 1362"/>
                <a:gd name="T2" fmla="*/ 0 w 913"/>
                <a:gd name="T3" fmla="*/ 1322 h 1362"/>
                <a:gd name="T4" fmla="*/ 0 w 913"/>
                <a:gd name="T5" fmla="*/ 40 h 1362"/>
                <a:gd name="T6" fmla="*/ 232 w 913"/>
                <a:gd name="T7" fmla="*/ 0 h 1362"/>
                <a:gd name="T8" fmla="*/ 913 w 913"/>
                <a:gd name="T9" fmla="*/ 681 h 1362"/>
                <a:gd name="T10" fmla="*/ 232 w 913"/>
                <a:gd name="T11" fmla="*/ 1362 h 1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3" h="1362">
                  <a:moveTo>
                    <a:pt x="232" y="1362"/>
                  </a:moveTo>
                  <a:cubicBezTo>
                    <a:pt x="150" y="1362"/>
                    <a:pt x="72" y="1348"/>
                    <a:pt x="0" y="1322"/>
                  </a:cubicBezTo>
                  <a:lnTo>
                    <a:pt x="0" y="40"/>
                  </a:lnTo>
                  <a:cubicBezTo>
                    <a:pt x="72" y="14"/>
                    <a:pt x="150" y="0"/>
                    <a:pt x="232" y="0"/>
                  </a:cubicBezTo>
                  <a:cubicBezTo>
                    <a:pt x="608" y="0"/>
                    <a:pt x="913" y="305"/>
                    <a:pt x="913" y="681"/>
                  </a:cubicBezTo>
                  <a:cubicBezTo>
                    <a:pt x="913" y="1057"/>
                    <a:pt x="608" y="1362"/>
                    <a:pt x="232" y="1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defTabSz="1219170">
                <a:defRPr/>
              </a:pPr>
              <a:endParaRPr lang="zh-CN" altLang="en-US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728729" y="1783660"/>
              <a:ext cx="220934" cy="24617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 defTabSz="1219170">
                <a:defRPr/>
              </a:pPr>
              <a:r>
                <a:rPr lang="en-US" altLang="zh-CN" sz="2133" b="1" kern="0" spc="-200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133" b="1" kern="0" spc="-200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886803" y="2325363"/>
              <a:ext cx="1296286" cy="1039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lnSpc>
                  <a:spcPts val="1733"/>
                </a:lnSpc>
                <a:defRPr/>
              </a:pPr>
              <a:r>
                <a:rPr lang="zh-CN" altLang="en-US" sz="1333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继续推进《linux操作系统》课程课程资源建设，为下一步开展线上线下混合教学提供条件，提升信息化手段的应用。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78538" y="1750202"/>
              <a:ext cx="1337350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网络课程资源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未来愿景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31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9900"/>
            <a:ext cx="7359651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矩形 31"/>
          <p:cNvSpPr/>
          <p:nvPr/>
        </p:nvSpPr>
        <p:spPr>
          <a:xfrm>
            <a:off x="7359651" y="1739900"/>
            <a:ext cx="4832349" cy="3505200"/>
          </a:xfrm>
          <a:prstGeom prst="rect">
            <a:avLst/>
          </a:prstGeom>
          <a:solidFill>
            <a:srgbClr val="45BBC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359651" y="1739900"/>
            <a:ext cx="118533" cy="3505200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1219170">
              <a:defRPr/>
            </a:pPr>
            <a:endParaRPr lang="zh-CN" altLang="en-US" kern="0">
              <a:solidFill>
                <a:sysClr val="window" lastClr="FFFFFF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685618" y="3240075"/>
            <a:ext cx="42670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zh-CN" altLang="en-US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通过</a:t>
            </a:r>
            <a:r>
              <a:rPr lang="en-US" altLang="zh-CN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linux</a:t>
            </a:r>
            <a:r>
              <a:rPr lang="zh-CN" altLang="en-US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操作系统的学习对高职计算机类学生以后的职业定位提供帮助，</a:t>
            </a:r>
            <a:r>
              <a:rPr lang="en-US" altLang="zh-CN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linux</a:t>
            </a:r>
            <a:r>
              <a:rPr lang="zh-CN" altLang="en-US" sz="1600" kern="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服务器运维作为本课程主要的职业定位方向。</a:t>
            </a:r>
            <a:endParaRPr lang="en-US" altLang="zh-CN" sz="1600" kern="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35" name="文本框 41"/>
          <p:cNvSpPr txBox="1"/>
          <p:nvPr/>
        </p:nvSpPr>
        <p:spPr>
          <a:xfrm>
            <a:off x="7696201" y="2078567"/>
            <a:ext cx="182614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zh-CN" altLang="en-US" sz="32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未来愿景</a:t>
            </a:r>
          </a:p>
        </p:txBody>
      </p:sp>
      <p:sp>
        <p:nvSpPr>
          <p:cNvPr id="36" name="文本框 42"/>
          <p:cNvSpPr txBox="1"/>
          <p:nvPr/>
        </p:nvSpPr>
        <p:spPr>
          <a:xfrm>
            <a:off x="7696201" y="2580217"/>
            <a:ext cx="1896673" cy="4205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en-US" altLang="zh-CN" sz="2133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Future plans</a:t>
            </a: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8" y="2805921"/>
            <a:ext cx="5702507" cy="4258172"/>
          </a:xfrm>
          <a:prstGeom prst="rect">
            <a:avLst/>
          </a:prstGeom>
        </p:spPr>
      </p:pic>
      <p:sp>
        <p:nvSpPr>
          <p:cNvPr id="38" name="等腰三角形 8"/>
          <p:cNvSpPr>
            <a:spLocks noChangeArrowheads="1"/>
          </p:cNvSpPr>
          <p:nvPr/>
        </p:nvSpPr>
        <p:spPr bwMode="auto">
          <a:xfrm rot="7717980">
            <a:off x="2342962" y="2298023"/>
            <a:ext cx="410633" cy="421216"/>
          </a:xfrm>
          <a:prstGeom prst="triangle">
            <a:avLst>
              <a:gd name="adj" fmla="val 50000"/>
            </a:avLst>
          </a:prstGeom>
          <a:solidFill>
            <a:srgbClr val="45BBCE"/>
          </a:solidFill>
          <a:ln>
            <a:noFill/>
          </a:ln>
        </p:spPr>
        <p:txBody>
          <a:bodyPr lIns="91416" tIns="45708" rIns="91416" bIns="45708" anchor="ctr"/>
          <a:lstStyle/>
          <a:p>
            <a:pPr algn="ctr">
              <a:defRPr/>
            </a:pPr>
            <a:endParaRPr lang="zh-CN" altLang="zh-CN" sz="2400" kern="0">
              <a:solidFill>
                <a:schemeClr val="bg1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9" name="等腰三角形 9"/>
          <p:cNvSpPr>
            <a:spLocks noChangeArrowheads="1"/>
          </p:cNvSpPr>
          <p:nvPr/>
        </p:nvSpPr>
        <p:spPr bwMode="auto">
          <a:xfrm rot="12094409">
            <a:off x="5900265" y="1621318"/>
            <a:ext cx="387351" cy="400049"/>
          </a:xfrm>
          <a:prstGeom prst="triangle">
            <a:avLst>
              <a:gd name="adj" fmla="val 50000"/>
            </a:avLst>
          </a:prstGeom>
          <a:solidFill>
            <a:srgbClr val="45BBCE"/>
          </a:solidFill>
          <a:ln>
            <a:noFill/>
          </a:ln>
        </p:spPr>
        <p:txBody>
          <a:bodyPr lIns="91416" tIns="45708" rIns="91416" bIns="45708" anchor="ctr"/>
          <a:lstStyle/>
          <a:p>
            <a:pPr algn="ctr">
              <a:defRPr/>
            </a:pPr>
            <a:endParaRPr lang="zh-CN" altLang="zh-CN" sz="2400" kern="0">
              <a:solidFill>
                <a:schemeClr val="bg1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0" name="等腰三角形 10"/>
          <p:cNvSpPr>
            <a:spLocks noChangeArrowheads="1"/>
          </p:cNvSpPr>
          <p:nvPr/>
        </p:nvSpPr>
        <p:spPr bwMode="auto">
          <a:xfrm rot="2750931">
            <a:off x="8147736" y="5574299"/>
            <a:ext cx="431800" cy="446616"/>
          </a:xfrm>
          <a:prstGeom prst="triangle">
            <a:avLst>
              <a:gd name="adj" fmla="val 50000"/>
            </a:avLst>
          </a:prstGeom>
          <a:solidFill>
            <a:srgbClr val="45BBCE"/>
          </a:solidFill>
          <a:ln>
            <a:noFill/>
          </a:ln>
        </p:spPr>
        <p:txBody>
          <a:bodyPr lIns="91416" tIns="45708" rIns="91416" bIns="45708" anchor="ctr"/>
          <a:lstStyle/>
          <a:p>
            <a:pPr algn="ctr">
              <a:defRPr/>
            </a:pPr>
            <a:endParaRPr lang="zh-CN" altLang="zh-CN" sz="2400" kern="0">
              <a:solidFill>
                <a:schemeClr val="bg1"/>
              </a:solidFill>
              <a:latin typeface="宋体" panose="02010600030101010101" pitchFamily="2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 animBg="1"/>
      <p:bldP spid="34" grpId="0"/>
      <p:bldP spid="35" grpId="0"/>
      <p:bldP spid="36" grpId="0"/>
      <p:bldP spid="38" grpId="0" animBg="1"/>
      <p:bldP spid="39" grpId="0" animBg="1"/>
      <p:bldP spid="4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 b="235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矩形 6"/>
          <p:cNvSpPr>
            <a:spLocks noChangeArrowheads="1"/>
          </p:cNvSpPr>
          <p:nvPr/>
        </p:nvSpPr>
        <p:spPr bwMode="auto">
          <a:xfrm>
            <a:off x="0" y="0"/>
            <a:ext cx="12192000" cy="5359400"/>
          </a:xfrm>
          <a:prstGeom prst="rect">
            <a:avLst/>
          </a:prstGeom>
          <a:solidFill>
            <a:srgbClr val="3CBBCE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64" name="矩形 7"/>
          <p:cNvSpPr>
            <a:spLocks noChangeArrowheads="1"/>
          </p:cNvSpPr>
          <p:nvPr/>
        </p:nvSpPr>
        <p:spPr bwMode="auto">
          <a:xfrm>
            <a:off x="0" y="5359400"/>
            <a:ext cx="12192000" cy="1498600"/>
          </a:xfrm>
          <a:prstGeom prst="rect">
            <a:avLst/>
          </a:prstGeom>
          <a:solidFill>
            <a:srgbClr val="3CBB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15366" name="组合 1"/>
          <p:cNvGrpSpPr/>
          <p:nvPr/>
        </p:nvGrpSpPr>
        <p:grpSpPr bwMode="auto">
          <a:xfrm>
            <a:off x="3476626" y="-125412"/>
            <a:ext cx="4772025" cy="5287963"/>
            <a:chOff x="0" y="0"/>
            <a:chExt cx="3926934" cy="4352253"/>
          </a:xfrm>
        </p:grpSpPr>
        <p:sp>
          <p:nvSpPr>
            <p:cNvPr id="15376" name="等腰三角形 25"/>
            <p:cNvSpPr>
              <a:spLocks noChangeArrowheads="1"/>
            </p:cNvSpPr>
            <p:nvPr/>
          </p:nvSpPr>
          <p:spPr bwMode="auto">
            <a:xfrm rot="-4373613">
              <a:off x="-268014" y="268014"/>
              <a:ext cx="3886200" cy="3350172"/>
            </a:xfrm>
            <a:prstGeom prst="triangle">
              <a:avLst>
                <a:gd name="adj" fmla="val 50000"/>
              </a:avLst>
            </a:prstGeom>
            <a:noFill/>
            <a:ln w="19050">
              <a:solidFill>
                <a:srgbClr val="F2F2F2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7" name="等腰三角形 26"/>
            <p:cNvSpPr>
              <a:spLocks noChangeArrowheads="1"/>
            </p:cNvSpPr>
            <p:nvPr/>
          </p:nvSpPr>
          <p:spPr bwMode="auto">
            <a:xfrm rot="-5400000">
              <a:off x="-55590" y="665598"/>
              <a:ext cx="3565365" cy="3073590"/>
            </a:xfrm>
            <a:prstGeom prst="triangle">
              <a:avLst>
                <a:gd name="adj" fmla="val 50000"/>
              </a:avLst>
            </a:prstGeom>
            <a:solidFill>
              <a:srgbClr val="3CBB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8" name="椭圆 28"/>
            <p:cNvSpPr>
              <a:spLocks noChangeArrowheads="1"/>
            </p:cNvSpPr>
            <p:nvPr/>
          </p:nvSpPr>
          <p:spPr bwMode="auto">
            <a:xfrm>
              <a:off x="25197" y="1363044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79" name="椭圆 32"/>
            <p:cNvSpPr>
              <a:spLocks noChangeArrowheads="1"/>
            </p:cNvSpPr>
            <p:nvPr/>
          </p:nvSpPr>
          <p:spPr bwMode="auto">
            <a:xfrm>
              <a:off x="2577897" y="4123653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  <p:sp>
          <p:nvSpPr>
            <p:cNvPr id="15380" name="椭圆 33"/>
            <p:cNvSpPr>
              <a:spLocks noChangeArrowheads="1"/>
            </p:cNvSpPr>
            <p:nvPr/>
          </p:nvSpPr>
          <p:spPr bwMode="auto">
            <a:xfrm>
              <a:off x="3698334" y="500199"/>
              <a:ext cx="228600" cy="2286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15373" name="文本框 27"/>
          <p:cNvSpPr txBox="1">
            <a:spLocks noChangeArrowheads="1"/>
          </p:cNvSpPr>
          <p:nvPr/>
        </p:nvSpPr>
        <p:spPr bwMode="auto">
          <a:xfrm>
            <a:off x="3400426" y="1174751"/>
            <a:ext cx="4848225" cy="265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6666" dirty="0">
                <a:solidFill>
                  <a:srgbClr val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2019</a:t>
            </a:r>
            <a:endParaRPr lang="zh-CN" altLang="en-US" sz="16666" dirty="0">
              <a:solidFill>
                <a:srgbClr val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368" name="任意多边形 46"/>
          <p:cNvSpPr/>
          <p:nvPr/>
        </p:nvSpPr>
        <p:spPr bwMode="auto">
          <a:xfrm>
            <a:off x="1" y="5734050"/>
            <a:ext cx="1052513" cy="1123951"/>
          </a:xfrm>
          <a:custGeom>
            <a:avLst/>
            <a:gdLst>
              <a:gd name="T0" fmla="*/ 349670 w 1053177"/>
              <a:gd name="T1" fmla="*/ 0 h 1123422"/>
              <a:gd name="T2" fmla="*/ 1052513 w 1053177"/>
              <a:gd name="T3" fmla="*/ 703617 h 1123422"/>
              <a:gd name="T4" fmla="*/ 932479 w 1053177"/>
              <a:gd name="T5" fmla="*/ 1097015 h 1123422"/>
              <a:gd name="T6" fmla="*/ 910280 w 1053177"/>
              <a:gd name="T7" fmla="*/ 1123950 h 1123422"/>
              <a:gd name="T8" fmla="*/ 0 w 1053177"/>
              <a:gd name="T9" fmla="*/ 1123950 h 1123422"/>
              <a:gd name="T10" fmla="*/ 0 w 1053177"/>
              <a:gd name="T11" fmla="*/ 96641 h 1123422"/>
              <a:gd name="T12" fmla="*/ 76092 w 1053177"/>
              <a:gd name="T13" fmla="*/ 55294 h 1123422"/>
              <a:gd name="T14" fmla="*/ 349670 w 1053177"/>
              <a:gd name="T15" fmla="*/ 0 h 112342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053177" h="1123422">
                <a:moveTo>
                  <a:pt x="349891" y="0"/>
                </a:moveTo>
                <a:cubicBezTo>
                  <a:pt x="738305" y="0"/>
                  <a:pt x="1053177" y="314872"/>
                  <a:pt x="1053177" y="703286"/>
                </a:cubicBezTo>
                <a:cubicBezTo>
                  <a:pt x="1053177" y="848942"/>
                  <a:pt x="1008898" y="984255"/>
                  <a:pt x="933067" y="1096500"/>
                </a:cubicBezTo>
                <a:lnTo>
                  <a:pt x="910854" y="1123422"/>
                </a:lnTo>
                <a:lnTo>
                  <a:pt x="0" y="1123422"/>
                </a:lnTo>
                <a:lnTo>
                  <a:pt x="0" y="96596"/>
                </a:lnTo>
                <a:lnTo>
                  <a:pt x="76140" y="55268"/>
                </a:lnTo>
                <a:cubicBezTo>
                  <a:pt x="160280" y="19680"/>
                  <a:pt x="252788" y="0"/>
                  <a:pt x="349891" y="0"/>
                </a:cubicBez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5369" name="椭圆 37"/>
          <p:cNvSpPr>
            <a:spLocks noChangeArrowheads="1"/>
          </p:cNvSpPr>
          <p:nvPr/>
        </p:nvSpPr>
        <p:spPr bwMode="auto">
          <a:xfrm>
            <a:off x="971551" y="5354639"/>
            <a:ext cx="574675" cy="57467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70" name="椭圆 38"/>
          <p:cNvSpPr>
            <a:spLocks noChangeArrowheads="1"/>
          </p:cNvSpPr>
          <p:nvPr/>
        </p:nvSpPr>
        <p:spPr bwMode="auto">
          <a:xfrm>
            <a:off x="539751" y="4568825"/>
            <a:ext cx="227013" cy="228600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5371" name="任意多边形 42"/>
          <p:cNvSpPr/>
          <p:nvPr/>
        </p:nvSpPr>
        <p:spPr bwMode="auto">
          <a:xfrm>
            <a:off x="2" y="3692526"/>
            <a:ext cx="409575" cy="1047751"/>
          </a:xfrm>
          <a:custGeom>
            <a:avLst/>
            <a:gdLst>
              <a:gd name="T0" fmla="*/ 0 w 410033"/>
              <a:gd name="T1" fmla="*/ 0 h 1047702"/>
              <a:gd name="T2" fmla="*/ 78983 w 410033"/>
              <a:gd name="T3" fmla="*/ 24546 h 1047702"/>
              <a:gd name="T4" fmla="*/ 409575 w 410033"/>
              <a:gd name="T5" fmla="*/ 523875 h 1047702"/>
              <a:gd name="T6" fmla="*/ 78983 w 410033"/>
              <a:gd name="T7" fmla="*/ 1023204 h 1047702"/>
              <a:gd name="T8" fmla="*/ 0 w 410033"/>
              <a:gd name="T9" fmla="*/ 1047750 h 1047702"/>
              <a:gd name="T10" fmla="*/ 0 w 410033"/>
              <a:gd name="T11" fmla="*/ 0 h 104770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10033" h="1047702">
                <a:moveTo>
                  <a:pt x="0" y="0"/>
                </a:moveTo>
                <a:lnTo>
                  <a:pt x="79071" y="24545"/>
                </a:lnTo>
                <a:cubicBezTo>
                  <a:pt x="273564" y="106809"/>
                  <a:pt x="410033" y="299393"/>
                  <a:pt x="410033" y="523851"/>
                </a:cubicBezTo>
                <a:cubicBezTo>
                  <a:pt x="410033" y="748310"/>
                  <a:pt x="273564" y="940894"/>
                  <a:pt x="79071" y="1023157"/>
                </a:cubicBezTo>
                <a:lnTo>
                  <a:pt x="0" y="10477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000000"/>
              </a:solidFill>
            </a:endParaRPr>
          </a:p>
        </p:txBody>
      </p:sp>
      <p:sp>
        <p:nvSpPr>
          <p:cNvPr id="15372" name="椭圆 40"/>
          <p:cNvSpPr>
            <a:spLocks noChangeArrowheads="1"/>
          </p:cNvSpPr>
          <p:nvPr/>
        </p:nvSpPr>
        <p:spPr bwMode="auto">
          <a:xfrm>
            <a:off x="65089" y="4946652"/>
            <a:ext cx="555625" cy="555625"/>
          </a:xfrm>
          <a:prstGeom prst="ellipse">
            <a:avLst/>
          </a:prstGeom>
          <a:solidFill>
            <a:schemeClr val="bg1">
              <a:alpha val="6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8435707" y="6147847"/>
            <a:ext cx="605044" cy="545516"/>
            <a:chOff x="2606293" y="4347040"/>
            <a:chExt cx="506823" cy="456958"/>
          </a:xfrm>
        </p:grpSpPr>
        <p:sp>
          <p:nvSpPr>
            <p:cNvPr id="40" name="Freeform 5"/>
            <p:cNvSpPr/>
            <p:nvPr/>
          </p:nvSpPr>
          <p:spPr bwMode="auto">
            <a:xfrm>
              <a:off x="2606293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1" name="KSO_Shape"/>
            <p:cNvSpPr/>
            <p:nvPr/>
          </p:nvSpPr>
          <p:spPr bwMode="auto">
            <a:xfrm>
              <a:off x="2696575" y="4463503"/>
              <a:ext cx="326259" cy="224031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9168342" y="6147847"/>
            <a:ext cx="605044" cy="545516"/>
            <a:chOff x="3462719" y="4347040"/>
            <a:chExt cx="506823" cy="456958"/>
          </a:xfrm>
        </p:grpSpPr>
        <p:sp>
          <p:nvSpPr>
            <p:cNvPr id="43" name="Freeform 5"/>
            <p:cNvSpPr/>
            <p:nvPr/>
          </p:nvSpPr>
          <p:spPr bwMode="auto">
            <a:xfrm>
              <a:off x="3462719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4" name="KSO_Shape"/>
            <p:cNvSpPr/>
            <p:nvPr/>
          </p:nvSpPr>
          <p:spPr bwMode="auto">
            <a:xfrm>
              <a:off x="3583980" y="4465657"/>
              <a:ext cx="271561" cy="231278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9927899" y="6147847"/>
            <a:ext cx="605044" cy="545516"/>
            <a:chOff x="4319147" y="4347040"/>
            <a:chExt cx="506823" cy="456958"/>
          </a:xfrm>
        </p:grpSpPr>
        <p:sp>
          <p:nvSpPr>
            <p:cNvPr id="46" name="Freeform 5"/>
            <p:cNvSpPr/>
            <p:nvPr/>
          </p:nvSpPr>
          <p:spPr bwMode="auto">
            <a:xfrm>
              <a:off x="4319147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47" name="KSO_Shape"/>
            <p:cNvSpPr/>
            <p:nvPr/>
          </p:nvSpPr>
          <p:spPr bwMode="auto">
            <a:xfrm>
              <a:off x="4431543" y="4433360"/>
              <a:ext cx="282031" cy="279211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10679222" y="6147847"/>
            <a:ext cx="605044" cy="545516"/>
            <a:chOff x="5175573" y="4347040"/>
            <a:chExt cx="506823" cy="456958"/>
          </a:xfrm>
        </p:grpSpPr>
        <p:sp>
          <p:nvSpPr>
            <p:cNvPr id="49" name="Freeform 5"/>
            <p:cNvSpPr/>
            <p:nvPr/>
          </p:nvSpPr>
          <p:spPr bwMode="auto">
            <a:xfrm>
              <a:off x="5175573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50" name="KSO_Shape"/>
            <p:cNvSpPr/>
            <p:nvPr/>
          </p:nvSpPr>
          <p:spPr bwMode="auto">
            <a:xfrm>
              <a:off x="5291682" y="4446740"/>
              <a:ext cx="274607" cy="23341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443618" y="6147847"/>
            <a:ext cx="605044" cy="545516"/>
            <a:chOff x="6032000" y="4347040"/>
            <a:chExt cx="506823" cy="456958"/>
          </a:xfrm>
        </p:grpSpPr>
        <p:sp>
          <p:nvSpPr>
            <p:cNvPr id="52" name="Freeform 5"/>
            <p:cNvSpPr/>
            <p:nvPr/>
          </p:nvSpPr>
          <p:spPr bwMode="auto">
            <a:xfrm>
              <a:off x="6032000" y="4347040"/>
              <a:ext cx="506823" cy="456958"/>
            </a:xfrm>
            <a:custGeom>
              <a:avLst/>
              <a:gdLst>
                <a:gd name="T0" fmla="*/ 2151 w 2740"/>
                <a:gd name="T1" fmla="*/ 2315 h 2446"/>
                <a:gd name="T2" fmla="*/ 2055 w 2740"/>
                <a:gd name="T3" fmla="*/ 2410 h 2446"/>
                <a:gd name="T4" fmla="*/ 1918 w 2740"/>
                <a:gd name="T5" fmla="*/ 2445 h 2446"/>
                <a:gd name="T6" fmla="*/ 816 w 2740"/>
                <a:gd name="T7" fmla="*/ 2445 h 2446"/>
                <a:gd name="T8" fmla="*/ 685 w 2740"/>
                <a:gd name="T9" fmla="*/ 2410 h 2446"/>
                <a:gd name="T10" fmla="*/ 589 w 2740"/>
                <a:gd name="T11" fmla="*/ 2314 h 2446"/>
                <a:gd name="T12" fmla="*/ 36 w 2740"/>
                <a:gd name="T13" fmla="*/ 1356 h 2446"/>
                <a:gd name="T14" fmla="*/ 0 w 2740"/>
                <a:gd name="T15" fmla="*/ 1223 h 2446"/>
                <a:gd name="T16" fmla="*/ 36 w 2740"/>
                <a:gd name="T17" fmla="*/ 1089 h 2446"/>
                <a:gd name="T18" fmla="*/ 587 w 2740"/>
                <a:gd name="T19" fmla="*/ 135 h 2446"/>
                <a:gd name="T20" fmla="*/ 685 w 2740"/>
                <a:gd name="T21" fmla="*/ 37 h 2446"/>
                <a:gd name="T22" fmla="*/ 810 w 2740"/>
                <a:gd name="T23" fmla="*/ 1 h 2446"/>
                <a:gd name="T24" fmla="*/ 1916 w 2740"/>
                <a:gd name="T25" fmla="*/ 1 h 2446"/>
                <a:gd name="T26" fmla="*/ 2055 w 2740"/>
                <a:gd name="T27" fmla="*/ 37 h 2446"/>
                <a:gd name="T28" fmla="*/ 2151 w 2740"/>
                <a:gd name="T29" fmla="*/ 132 h 2446"/>
                <a:gd name="T30" fmla="*/ 2702 w 2740"/>
                <a:gd name="T31" fmla="*/ 1086 h 2446"/>
                <a:gd name="T32" fmla="*/ 2740 w 2740"/>
                <a:gd name="T33" fmla="*/ 1223 h 2446"/>
                <a:gd name="T34" fmla="*/ 2701 w 2740"/>
                <a:gd name="T35" fmla="*/ 1361 h 2446"/>
                <a:gd name="T36" fmla="*/ 2151 w 2740"/>
                <a:gd name="T37" fmla="*/ 2315 h 2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0" h="2446">
                  <a:moveTo>
                    <a:pt x="2151" y="2315"/>
                  </a:moveTo>
                  <a:cubicBezTo>
                    <a:pt x="2128" y="2353"/>
                    <a:pt x="2096" y="2386"/>
                    <a:pt x="2055" y="2410"/>
                  </a:cubicBezTo>
                  <a:cubicBezTo>
                    <a:pt x="2012" y="2435"/>
                    <a:pt x="1965" y="2446"/>
                    <a:pt x="1918" y="2445"/>
                  </a:cubicBezTo>
                  <a:lnTo>
                    <a:pt x="816" y="2445"/>
                  </a:lnTo>
                  <a:cubicBezTo>
                    <a:pt x="772" y="2445"/>
                    <a:pt x="726" y="2434"/>
                    <a:pt x="685" y="2410"/>
                  </a:cubicBezTo>
                  <a:cubicBezTo>
                    <a:pt x="644" y="2386"/>
                    <a:pt x="611" y="2353"/>
                    <a:pt x="589" y="2314"/>
                  </a:cubicBezTo>
                  <a:lnTo>
                    <a:pt x="36" y="1356"/>
                  </a:lnTo>
                  <a:cubicBezTo>
                    <a:pt x="13" y="1317"/>
                    <a:pt x="0" y="1272"/>
                    <a:pt x="0" y="1223"/>
                  </a:cubicBezTo>
                  <a:cubicBezTo>
                    <a:pt x="0" y="1174"/>
                    <a:pt x="13" y="1129"/>
                    <a:pt x="36" y="1089"/>
                  </a:cubicBezTo>
                  <a:lnTo>
                    <a:pt x="587" y="135"/>
                  </a:lnTo>
                  <a:cubicBezTo>
                    <a:pt x="610" y="96"/>
                    <a:pt x="643" y="61"/>
                    <a:pt x="685" y="37"/>
                  </a:cubicBezTo>
                  <a:cubicBezTo>
                    <a:pt x="724" y="14"/>
                    <a:pt x="767" y="2"/>
                    <a:pt x="810" y="1"/>
                  </a:cubicBezTo>
                  <a:lnTo>
                    <a:pt x="1916" y="1"/>
                  </a:lnTo>
                  <a:cubicBezTo>
                    <a:pt x="1963" y="0"/>
                    <a:pt x="2011" y="11"/>
                    <a:pt x="2055" y="37"/>
                  </a:cubicBezTo>
                  <a:cubicBezTo>
                    <a:pt x="2096" y="60"/>
                    <a:pt x="2129" y="93"/>
                    <a:pt x="2151" y="132"/>
                  </a:cubicBezTo>
                  <a:lnTo>
                    <a:pt x="2702" y="1086"/>
                  </a:lnTo>
                  <a:cubicBezTo>
                    <a:pt x="2726" y="1126"/>
                    <a:pt x="2740" y="1173"/>
                    <a:pt x="2740" y="1223"/>
                  </a:cubicBezTo>
                  <a:cubicBezTo>
                    <a:pt x="2740" y="1274"/>
                    <a:pt x="2726" y="1321"/>
                    <a:pt x="2701" y="1361"/>
                  </a:cubicBezTo>
                  <a:lnTo>
                    <a:pt x="2151" y="231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 lim="800000"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>
                <a:defRPr/>
              </a:pPr>
              <a:endParaRPr lang="zh-CN" altLang="en-US" sz="2400" kern="0">
                <a:solidFill>
                  <a:prstClr val="black"/>
                </a:solidFill>
              </a:endParaRPr>
            </a:p>
          </p:txBody>
        </p:sp>
        <p:sp>
          <p:nvSpPr>
            <p:cNvPr id="53" name="KSO_Shape"/>
            <p:cNvSpPr/>
            <p:nvPr/>
          </p:nvSpPr>
          <p:spPr bwMode="auto">
            <a:xfrm>
              <a:off x="6149192" y="4427684"/>
              <a:ext cx="272438" cy="261540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rgbClr val="45BBCE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400" kern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文本框 27"/>
          <p:cNvSpPr txBox="1">
            <a:spLocks noChangeArrowheads="1"/>
          </p:cNvSpPr>
          <p:nvPr/>
        </p:nvSpPr>
        <p:spPr bwMode="auto">
          <a:xfrm>
            <a:off x="3744603" y="3429001"/>
            <a:ext cx="48476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en-US" altLang="zh-CN" sz="80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" panose="020B0503020204020204" pitchFamily="34" charset="-122"/>
              </a:rPr>
              <a:t>THANK YOU</a:t>
            </a:r>
            <a:endParaRPr lang="zh-CN" altLang="en-US" sz="8000" dirty="0">
              <a:solidFill>
                <a:schemeClr val="bg1"/>
              </a:solidFill>
              <a:latin typeface="微软雅黑 Light" panose="020B0502040204020203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99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99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4" grpId="0" animBg="1"/>
      <p:bldP spid="15373" grpId="0"/>
      <p:bldP spid="15368" grpId="0" animBg="1"/>
      <p:bldP spid="15369" grpId="0" animBg="1"/>
      <p:bldP spid="15370" grpId="0" animBg="1"/>
      <p:bldP spid="15371" grpId="0" animBg="1"/>
      <p:bldP spid="15372" grpId="0" animBg="1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4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101" name="文本框 12"/>
          <p:cNvSpPr txBox="1">
            <a:spLocks noChangeArrowheads="1"/>
          </p:cNvSpPr>
          <p:nvPr/>
        </p:nvSpPr>
        <p:spPr bwMode="auto">
          <a:xfrm>
            <a:off x="2447713" y="3621194"/>
            <a:ext cx="9259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操作系统课程基础</a:t>
            </a:r>
          </a:p>
        </p:txBody>
      </p:sp>
      <p:grpSp>
        <p:nvGrpSpPr>
          <p:cNvPr id="4102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4105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图片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0" y="1571625"/>
            <a:ext cx="2554288" cy="5385963"/>
            <a:chOff x="0" y="1178719"/>
            <a:chExt cx="1915716" cy="4039472"/>
          </a:xfrm>
        </p:grpSpPr>
        <p:sp>
          <p:nvSpPr>
            <p:cNvPr id="4100" name="文本框 8"/>
            <p:cNvSpPr txBox="1">
              <a:spLocks noChangeArrowheads="1"/>
            </p:cNvSpPr>
            <p:nvPr/>
          </p:nvSpPr>
          <p:spPr bwMode="auto">
            <a:xfrm>
              <a:off x="0" y="1178719"/>
              <a:ext cx="1121569" cy="40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4399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34399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04" name="文本框 19"/>
            <p:cNvSpPr/>
            <p:nvPr/>
          </p:nvSpPr>
          <p:spPr bwMode="auto">
            <a:xfrm>
              <a:off x="367903" y="3676650"/>
              <a:ext cx="1547813" cy="686991"/>
            </a:xfrm>
            <a:custGeom>
              <a:avLst/>
              <a:gdLst>
                <a:gd name="T0" fmla="*/ 689339 w 2064307"/>
                <a:gd name="T1" fmla="*/ 0 h 916126"/>
                <a:gd name="T2" fmla="*/ 1378679 w 2064307"/>
                <a:gd name="T3" fmla="*/ 0 h 916126"/>
                <a:gd name="T4" fmla="*/ 1378679 w 2064307"/>
                <a:gd name="T5" fmla="*/ 367439 h 916126"/>
                <a:gd name="T6" fmla="*/ 2063750 w 2064307"/>
                <a:gd name="T7" fmla="*/ 367439 h 916126"/>
                <a:gd name="T8" fmla="*/ 2063750 w 2064307"/>
                <a:gd name="T9" fmla="*/ 915988 h 916126"/>
                <a:gd name="T10" fmla="*/ 0 w 2064307"/>
                <a:gd name="T11" fmla="*/ 915988 h 916126"/>
                <a:gd name="T12" fmla="*/ 0 w 2064307"/>
                <a:gd name="T13" fmla="*/ 367439 h 916126"/>
                <a:gd name="T14" fmla="*/ 689339 w 2064307"/>
                <a:gd name="T15" fmla="*/ 367439 h 916126"/>
                <a:gd name="T16" fmla="*/ 689339 w 2064307"/>
                <a:gd name="T17" fmla="*/ 0 h 916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64307" h="916126">
                  <a:moveTo>
                    <a:pt x="689525" y="0"/>
                  </a:moveTo>
                  <a:lnTo>
                    <a:pt x="1379051" y="0"/>
                  </a:lnTo>
                  <a:lnTo>
                    <a:pt x="1379051" y="367494"/>
                  </a:lnTo>
                  <a:lnTo>
                    <a:pt x="2064307" y="367494"/>
                  </a:lnTo>
                  <a:lnTo>
                    <a:pt x="2064307" y="916126"/>
                  </a:lnTo>
                  <a:lnTo>
                    <a:pt x="0" y="916126"/>
                  </a:lnTo>
                  <a:lnTo>
                    <a:pt x="0" y="367494"/>
                  </a:lnTo>
                  <a:lnTo>
                    <a:pt x="689525" y="367494"/>
                  </a:lnTo>
                  <a:lnTo>
                    <a:pt x="6895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76297" y="5061181"/>
            <a:ext cx="1236066" cy="379656"/>
            <a:chOff x="1694389" y="3210530"/>
            <a:chExt cx="927050" cy="284742"/>
          </a:xfrm>
        </p:grpSpPr>
        <p:sp>
          <p:nvSpPr>
            <p:cNvPr id="13" name="矩形 12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397" y="3210530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课程定位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44891" y="5061181"/>
            <a:ext cx="1713761" cy="379656"/>
            <a:chOff x="1694389" y="3537387"/>
            <a:chExt cx="1285321" cy="284742"/>
          </a:xfrm>
        </p:grpSpPr>
        <p:sp>
          <p:nvSpPr>
            <p:cNvPr id="16" name="矩形 15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6397" y="3537387"/>
              <a:ext cx="121331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课程教学团队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976298" y="5541235"/>
            <a:ext cx="1713761" cy="379656"/>
            <a:chOff x="1694389" y="3875941"/>
            <a:chExt cx="1285321" cy="284742"/>
          </a:xfrm>
        </p:grpSpPr>
        <p:sp>
          <p:nvSpPr>
            <p:cNvPr id="19" name="矩形 18"/>
            <p:cNvSpPr/>
            <p:nvPr/>
          </p:nvSpPr>
          <p:spPr>
            <a:xfrm flipH="1">
              <a:off x="1694389" y="4029249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66397" y="3875941"/>
              <a:ext cx="1213313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课程教学条件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44890" y="5541235"/>
            <a:ext cx="1236066" cy="379656"/>
            <a:chOff x="1694389" y="4211992"/>
            <a:chExt cx="927050" cy="284742"/>
          </a:xfrm>
        </p:grpSpPr>
        <p:sp>
          <p:nvSpPr>
            <p:cNvPr id="22" name="矩形 21"/>
            <p:cNvSpPr/>
            <p:nvPr/>
          </p:nvSpPr>
          <p:spPr>
            <a:xfrm flipH="1">
              <a:off x="1694389" y="4365300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766397" y="4211992"/>
              <a:ext cx="855042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质量基础</a:t>
              </a:r>
            </a:p>
          </p:txBody>
        </p:sp>
      </p:grp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10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607" y="164254"/>
            <a:ext cx="2683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linux</a:t>
            </a:r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操作系统课程定位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8" name="矩形 160"/>
          <p:cNvSpPr>
            <a:spLocks noChangeArrowheads="1"/>
          </p:cNvSpPr>
          <p:nvPr/>
        </p:nvSpPr>
        <p:spPr bwMode="auto">
          <a:xfrm flipH="1">
            <a:off x="-1008789" y="1568755"/>
            <a:ext cx="14881653" cy="3552395"/>
          </a:xfrm>
          <a:custGeom>
            <a:avLst/>
            <a:gdLst>
              <a:gd name="connsiteX0" fmla="*/ 0 w 7260238"/>
              <a:gd name="connsiteY0" fmla="*/ 0 h 3090960"/>
              <a:gd name="connsiteX1" fmla="*/ 7260238 w 7260238"/>
              <a:gd name="connsiteY1" fmla="*/ 0 h 3090960"/>
              <a:gd name="connsiteX2" fmla="*/ 7260238 w 7260238"/>
              <a:gd name="connsiteY2" fmla="*/ 3090960 h 3090960"/>
              <a:gd name="connsiteX3" fmla="*/ 0 w 7260238"/>
              <a:gd name="connsiteY3" fmla="*/ 3090960 h 3090960"/>
              <a:gd name="connsiteX4" fmla="*/ 0 w 7260238"/>
              <a:gd name="connsiteY4" fmla="*/ 0 h 3090960"/>
              <a:gd name="connsiteX0-1" fmla="*/ 0 w 7260238"/>
              <a:gd name="connsiteY0-2" fmla="*/ 0 h 3090960"/>
              <a:gd name="connsiteX1-3" fmla="*/ 7260238 w 7260238"/>
              <a:gd name="connsiteY1-4" fmla="*/ 0 h 3090960"/>
              <a:gd name="connsiteX2-5" fmla="*/ 7260238 w 7260238"/>
              <a:gd name="connsiteY2-6" fmla="*/ 3090960 h 3090960"/>
              <a:gd name="connsiteX3-7" fmla="*/ 666205 w 7260238"/>
              <a:gd name="connsiteY3-8" fmla="*/ 3090960 h 3090960"/>
              <a:gd name="connsiteX4-9" fmla="*/ 0 w 7260238"/>
              <a:gd name="connsiteY4-10" fmla="*/ 0 h 30909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60238" h="3090960">
                <a:moveTo>
                  <a:pt x="0" y="0"/>
                </a:moveTo>
                <a:lnTo>
                  <a:pt x="7260238" y="0"/>
                </a:lnTo>
                <a:lnTo>
                  <a:pt x="7260238" y="3090960"/>
                </a:lnTo>
                <a:lnTo>
                  <a:pt x="666205" y="3090960"/>
                </a:lnTo>
                <a:lnTo>
                  <a:pt x="0" y="0"/>
                </a:lnTo>
                <a:close/>
              </a:path>
            </a:pathLst>
          </a:custGeom>
          <a:solidFill>
            <a:srgbClr val="45BBCE"/>
          </a:solidFill>
          <a:ln w="12700" cmpd="sng">
            <a:noFill/>
            <a:miter lim="800000"/>
          </a:ln>
        </p:spPr>
        <p:txBody>
          <a:bodyPr anchor="ctr"/>
          <a:lstStyle/>
          <a:p>
            <a:pPr algn="ctr" defTabSz="1219170">
              <a:defRPr/>
            </a:pPr>
            <a:endParaRPr lang="zh-CN" altLang="en-US" sz="2400" b="1" kern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 flipH="1">
            <a:off x="431371" y="1767590"/>
            <a:ext cx="1550424" cy="5430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 fontAlgn="base">
              <a:lnSpc>
                <a:spcPct val="120000"/>
              </a:lnSpc>
              <a:defRPr/>
            </a:pPr>
            <a:r>
              <a:rPr lang="zh-CN" altLang="en-US" sz="2667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课程定位</a:t>
            </a:r>
          </a:p>
        </p:txBody>
      </p:sp>
      <p:grpSp>
        <p:nvGrpSpPr>
          <p:cNvPr id="20" name="组合 19"/>
          <p:cNvGrpSpPr/>
          <p:nvPr/>
        </p:nvGrpSpPr>
        <p:grpSpPr>
          <a:xfrm flipH="1">
            <a:off x="513927" y="2236895"/>
            <a:ext cx="7023100" cy="2923588"/>
            <a:chOff x="-107776" y="1722476"/>
            <a:chExt cx="4572000" cy="1305129"/>
          </a:xfrm>
        </p:grpSpPr>
        <p:sp>
          <p:nvSpPr>
            <p:cNvPr id="22" name="椭圆 21"/>
            <p:cNvSpPr/>
            <p:nvPr/>
          </p:nvSpPr>
          <p:spPr>
            <a:xfrm>
              <a:off x="4283968" y="1722476"/>
              <a:ext cx="72008" cy="7200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-107776" y="1851670"/>
              <a:ext cx="4572000" cy="11759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1219170">
                <a:lnSpc>
                  <a:spcPct val="150000"/>
                </a:lnSpc>
                <a:defRPr/>
              </a:pP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计算机类的专业核心课程，计算机网络技术专业的专业必修课程，通过学习这门课程使学生具有</a:t>
              </a:r>
              <a:r>
                <a:rPr lang="zh-CN" altLang="en-US" sz="16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从事维护</a:t>
              </a:r>
              <a:r>
                <a:rPr lang="en-US" altLang="zh-CN" sz="16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linux</a:t>
              </a:r>
              <a:r>
                <a:rPr lang="zh-CN" altLang="en-US" sz="16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网络服务器等实际工作的技能。</a:t>
              </a: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并为后续课程打下基础。学生毕业后可到互联网公司，自带主机和网络设备的非IT公司从事网络管理员、系统维护员等工作。在课程培养目标 上，树立以打造</a:t>
              </a:r>
              <a:r>
                <a:rPr lang="zh-CN" altLang="en-US" sz="16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学生就业竞争力</a:t>
              </a:r>
              <a:r>
                <a:rPr lang="zh-CN" altLang="en-US" sz="16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为核心目标的培养思路，确定“注重综合素质、拓展专业视野、强化核心专业技能、实现零距离就业”的指导思想，从知 识目标、技能目标和素质目标上培养学生的综合能力。</a:t>
              </a:r>
            </a:p>
          </p:txBody>
        </p:sp>
      </p:grpSp>
      <p:sp>
        <p:nvSpPr>
          <p:cNvPr id="26" name="椭圆 25"/>
          <p:cNvSpPr/>
          <p:nvPr/>
        </p:nvSpPr>
        <p:spPr>
          <a:xfrm flipH="1">
            <a:off x="631614" y="3856568"/>
            <a:ext cx="95673" cy="95673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 kern="0">
              <a:solidFill>
                <a:schemeClr val="bg1"/>
              </a:solidFill>
              <a:latin typeface="Calibri" panose="020F0502020204030204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0" y="960676"/>
            <a:ext cx="7016725" cy="421718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课程教学团队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Freeform 6"/>
          <p:cNvSpPr/>
          <p:nvPr/>
        </p:nvSpPr>
        <p:spPr bwMode="auto">
          <a:xfrm>
            <a:off x="0" y="3319867"/>
            <a:ext cx="12192000" cy="3538133"/>
          </a:xfrm>
          <a:custGeom>
            <a:avLst/>
            <a:gdLst>
              <a:gd name="T0" fmla="*/ 3078 w 4268"/>
              <a:gd name="T1" fmla="*/ 3 h 1326"/>
              <a:gd name="T2" fmla="*/ 3355 w 4268"/>
              <a:gd name="T3" fmla="*/ 18 h 1326"/>
              <a:gd name="T4" fmla="*/ 3647 w 4268"/>
              <a:gd name="T5" fmla="*/ 50 h 1326"/>
              <a:gd name="T6" fmla="*/ 3951 w 4268"/>
              <a:gd name="T7" fmla="*/ 100 h 1326"/>
              <a:gd name="T8" fmla="*/ 4268 w 4268"/>
              <a:gd name="T9" fmla="*/ 168 h 1326"/>
              <a:gd name="T10" fmla="*/ 4106 w 4268"/>
              <a:gd name="T11" fmla="*/ 140 h 1326"/>
              <a:gd name="T12" fmla="*/ 3795 w 4268"/>
              <a:gd name="T13" fmla="*/ 80 h 1326"/>
              <a:gd name="T14" fmla="*/ 3499 w 4268"/>
              <a:gd name="T15" fmla="*/ 40 h 1326"/>
              <a:gd name="T16" fmla="*/ 3215 w 4268"/>
              <a:gd name="T17" fmla="*/ 16 h 1326"/>
              <a:gd name="T18" fmla="*/ 2943 w 4268"/>
              <a:gd name="T19" fmla="*/ 9 h 1326"/>
              <a:gd name="T20" fmla="*/ 2636 w 4268"/>
              <a:gd name="T21" fmla="*/ 18 h 1326"/>
              <a:gd name="T22" fmla="*/ 2348 w 4268"/>
              <a:gd name="T23" fmla="*/ 48 h 1326"/>
              <a:gd name="T24" fmla="*/ 2077 w 4268"/>
              <a:gd name="T25" fmla="*/ 93 h 1326"/>
              <a:gd name="T26" fmla="*/ 1825 w 4268"/>
              <a:gd name="T27" fmla="*/ 153 h 1326"/>
              <a:gd name="T28" fmla="*/ 1589 w 4268"/>
              <a:gd name="T29" fmla="*/ 225 h 1326"/>
              <a:gd name="T30" fmla="*/ 1370 w 4268"/>
              <a:gd name="T31" fmla="*/ 308 h 1326"/>
              <a:gd name="T32" fmla="*/ 1169 w 4268"/>
              <a:gd name="T33" fmla="*/ 398 h 1326"/>
              <a:gd name="T34" fmla="*/ 985 w 4268"/>
              <a:gd name="T35" fmla="*/ 494 h 1326"/>
              <a:gd name="T36" fmla="*/ 817 w 4268"/>
              <a:gd name="T37" fmla="*/ 595 h 1326"/>
              <a:gd name="T38" fmla="*/ 666 w 4268"/>
              <a:gd name="T39" fmla="*/ 696 h 1326"/>
              <a:gd name="T40" fmla="*/ 531 w 4268"/>
              <a:gd name="T41" fmla="*/ 797 h 1326"/>
              <a:gd name="T42" fmla="*/ 412 w 4268"/>
              <a:gd name="T43" fmla="*/ 895 h 1326"/>
              <a:gd name="T44" fmla="*/ 308 w 4268"/>
              <a:gd name="T45" fmla="*/ 988 h 1326"/>
              <a:gd name="T46" fmla="*/ 221 w 4268"/>
              <a:gd name="T47" fmla="*/ 1075 h 1326"/>
              <a:gd name="T48" fmla="*/ 149 w 4268"/>
              <a:gd name="T49" fmla="*/ 1151 h 1326"/>
              <a:gd name="T50" fmla="*/ 91 w 4268"/>
              <a:gd name="T51" fmla="*/ 1217 h 1326"/>
              <a:gd name="T52" fmla="*/ 49 w 4268"/>
              <a:gd name="T53" fmla="*/ 1269 h 1326"/>
              <a:gd name="T54" fmla="*/ 22 w 4268"/>
              <a:gd name="T55" fmla="*/ 1305 h 1326"/>
              <a:gd name="T56" fmla="*/ 8 w 4268"/>
              <a:gd name="T57" fmla="*/ 1323 h 1326"/>
              <a:gd name="T58" fmla="*/ 6 w 4268"/>
              <a:gd name="T59" fmla="*/ 1326 h 1326"/>
              <a:gd name="T60" fmla="*/ 1 w 4268"/>
              <a:gd name="T61" fmla="*/ 1318 h 1326"/>
              <a:gd name="T62" fmla="*/ 17 w 4268"/>
              <a:gd name="T63" fmla="*/ 1298 h 1326"/>
              <a:gd name="T64" fmla="*/ 47 w 4268"/>
              <a:gd name="T65" fmla="*/ 1259 h 1326"/>
              <a:gd name="T66" fmla="*/ 93 w 4268"/>
              <a:gd name="T67" fmla="*/ 1203 h 1326"/>
              <a:gd name="T68" fmla="*/ 154 w 4268"/>
              <a:gd name="T69" fmla="*/ 1135 h 1326"/>
              <a:gd name="T70" fmla="*/ 230 w 4268"/>
              <a:gd name="T71" fmla="*/ 1053 h 1326"/>
              <a:gd name="T72" fmla="*/ 324 w 4268"/>
              <a:gd name="T73" fmla="*/ 964 h 1326"/>
              <a:gd name="T74" fmla="*/ 434 w 4268"/>
              <a:gd name="T75" fmla="*/ 867 h 1326"/>
              <a:gd name="T76" fmla="*/ 561 w 4268"/>
              <a:gd name="T77" fmla="*/ 765 h 1326"/>
              <a:gd name="T78" fmla="*/ 703 w 4268"/>
              <a:gd name="T79" fmla="*/ 661 h 1326"/>
              <a:gd name="T80" fmla="*/ 864 w 4268"/>
              <a:gd name="T81" fmla="*/ 556 h 1326"/>
              <a:gd name="T82" fmla="*/ 1040 w 4268"/>
              <a:gd name="T83" fmla="*/ 455 h 1326"/>
              <a:gd name="T84" fmla="*/ 1235 w 4268"/>
              <a:gd name="T85" fmla="*/ 358 h 1326"/>
              <a:gd name="T86" fmla="*/ 1448 w 4268"/>
              <a:gd name="T87" fmla="*/ 268 h 1326"/>
              <a:gd name="T88" fmla="*/ 1678 w 4268"/>
              <a:gd name="T89" fmla="*/ 188 h 1326"/>
              <a:gd name="T90" fmla="*/ 1927 w 4268"/>
              <a:gd name="T91" fmla="*/ 119 h 1326"/>
              <a:gd name="T92" fmla="*/ 2194 w 4268"/>
              <a:gd name="T93" fmla="*/ 63 h 1326"/>
              <a:gd name="T94" fmla="*/ 2480 w 4268"/>
              <a:gd name="T95" fmla="*/ 23 h 1326"/>
              <a:gd name="T96" fmla="*/ 2784 w 4268"/>
              <a:gd name="T97" fmla="*/ 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268" h="1326">
                <a:moveTo>
                  <a:pt x="2943" y="0"/>
                </a:moveTo>
                <a:lnTo>
                  <a:pt x="3078" y="3"/>
                </a:lnTo>
                <a:lnTo>
                  <a:pt x="3215" y="8"/>
                </a:lnTo>
                <a:lnTo>
                  <a:pt x="3355" y="18"/>
                </a:lnTo>
                <a:lnTo>
                  <a:pt x="3500" y="31"/>
                </a:lnTo>
                <a:lnTo>
                  <a:pt x="3647" y="50"/>
                </a:lnTo>
                <a:lnTo>
                  <a:pt x="3797" y="72"/>
                </a:lnTo>
                <a:lnTo>
                  <a:pt x="3951" y="100"/>
                </a:lnTo>
                <a:lnTo>
                  <a:pt x="4109" y="132"/>
                </a:lnTo>
                <a:lnTo>
                  <a:pt x="4268" y="168"/>
                </a:lnTo>
                <a:lnTo>
                  <a:pt x="4267" y="176"/>
                </a:lnTo>
                <a:lnTo>
                  <a:pt x="4106" y="140"/>
                </a:lnTo>
                <a:lnTo>
                  <a:pt x="3950" y="107"/>
                </a:lnTo>
                <a:lnTo>
                  <a:pt x="3795" y="80"/>
                </a:lnTo>
                <a:lnTo>
                  <a:pt x="3645" y="58"/>
                </a:lnTo>
                <a:lnTo>
                  <a:pt x="3499" y="40"/>
                </a:lnTo>
                <a:lnTo>
                  <a:pt x="3355" y="26"/>
                </a:lnTo>
                <a:lnTo>
                  <a:pt x="3215" y="16"/>
                </a:lnTo>
                <a:lnTo>
                  <a:pt x="3078" y="10"/>
                </a:lnTo>
                <a:lnTo>
                  <a:pt x="2943" y="9"/>
                </a:lnTo>
                <a:lnTo>
                  <a:pt x="2788" y="12"/>
                </a:lnTo>
                <a:lnTo>
                  <a:pt x="2636" y="18"/>
                </a:lnTo>
                <a:lnTo>
                  <a:pt x="2490" y="31"/>
                </a:lnTo>
                <a:lnTo>
                  <a:pt x="2348" y="48"/>
                </a:lnTo>
                <a:lnTo>
                  <a:pt x="2210" y="69"/>
                </a:lnTo>
                <a:lnTo>
                  <a:pt x="2077" y="93"/>
                </a:lnTo>
                <a:lnTo>
                  <a:pt x="1949" y="122"/>
                </a:lnTo>
                <a:lnTo>
                  <a:pt x="1825" y="153"/>
                </a:lnTo>
                <a:lnTo>
                  <a:pt x="1704" y="188"/>
                </a:lnTo>
                <a:lnTo>
                  <a:pt x="1589" y="225"/>
                </a:lnTo>
                <a:lnTo>
                  <a:pt x="1478" y="265"/>
                </a:lnTo>
                <a:lnTo>
                  <a:pt x="1370" y="308"/>
                </a:lnTo>
                <a:lnTo>
                  <a:pt x="1268" y="352"/>
                </a:lnTo>
                <a:lnTo>
                  <a:pt x="1169" y="398"/>
                </a:lnTo>
                <a:lnTo>
                  <a:pt x="1075" y="446"/>
                </a:lnTo>
                <a:lnTo>
                  <a:pt x="985" y="494"/>
                </a:lnTo>
                <a:lnTo>
                  <a:pt x="899" y="545"/>
                </a:lnTo>
                <a:lnTo>
                  <a:pt x="817" y="595"/>
                </a:lnTo>
                <a:lnTo>
                  <a:pt x="739" y="646"/>
                </a:lnTo>
                <a:lnTo>
                  <a:pt x="666" y="696"/>
                </a:lnTo>
                <a:lnTo>
                  <a:pt x="597" y="748"/>
                </a:lnTo>
                <a:lnTo>
                  <a:pt x="531" y="797"/>
                </a:lnTo>
                <a:lnTo>
                  <a:pt x="470" y="847"/>
                </a:lnTo>
                <a:lnTo>
                  <a:pt x="412" y="895"/>
                </a:lnTo>
                <a:lnTo>
                  <a:pt x="359" y="943"/>
                </a:lnTo>
                <a:lnTo>
                  <a:pt x="308" y="988"/>
                </a:lnTo>
                <a:lnTo>
                  <a:pt x="263" y="1032"/>
                </a:lnTo>
                <a:lnTo>
                  <a:pt x="221" y="1075"/>
                </a:lnTo>
                <a:lnTo>
                  <a:pt x="183" y="1115"/>
                </a:lnTo>
                <a:lnTo>
                  <a:pt x="149" y="1151"/>
                </a:lnTo>
                <a:lnTo>
                  <a:pt x="118" y="1186"/>
                </a:lnTo>
                <a:lnTo>
                  <a:pt x="91" y="1217"/>
                </a:lnTo>
                <a:lnTo>
                  <a:pt x="69" y="1246"/>
                </a:lnTo>
                <a:lnTo>
                  <a:pt x="49" y="1269"/>
                </a:lnTo>
                <a:lnTo>
                  <a:pt x="34" y="1288"/>
                </a:lnTo>
                <a:lnTo>
                  <a:pt x="22" y="1305"/>
                </a:lnTo>
                <a:lnTo>
                  <a:pt x="13" y="1317"/>
                </a:lnTo>
                <a:lnTo>
                  <a:pt x="8" y="1323"/>
                </a:lnTo>
                <a:lnTo>
                  <a:pt x="6" y="1326"/>
                </a:lnTo>
                <a:lnTo>
                  <a:pt x="6" y="1326"/>
                </a:lnTo>
                <a:lnTo>
                  <a:pt x="0" y="1321"/>
                </a:lnTo>
                <a:lnTo>
                  <a:pt x="1" y="1318"/>
                </a:lnTo>
                <a:lnTo>
                  <a:pt x="8" y="1310"/>
                </a:lnTo>
                <a:lnTo>
                  <a:pt x="17" y="1298"/>
                </a:lnTo>
                <a:lnTo>
                  <a:pt x="30" y="1281"/>
                </a:lnTo>
                <a:lnTo>
                  <a:pt x="47" y="1259"/>
                </a:lnTo>
                <a:lnTo>
                  <a:pt x="67" y="1233"/>
                </a:lnTo>
                <a:lnTo>
                  <a:pt x="93" y="1203"/>
                </a:lnTo>
                <a:lnTo>
                  <a:pt x="122" y="1171"/>
                </a:lnTo>
                <a:lnTo>
                  <a:pt x="154" y="1135"/>
                </a:lnTo>
                <a:lnTo>
                  <a:pt x="190" y="1094"/>
                </a:lnTo>
                <a:lnTo>
                  <a:pt x="230" y="1053"/>
                </a:lnTo>
                <a:lnTo>
                  <a:pt x="276" y="1009"/>
                </a:lnTo>
                <a:lnTo>
                  <a:pt x="324" y="964"/>
                </a:lnTo>
                <a:lnTo>
                  <a:pt x="377" y="916"/>
                </a:lnTo>
                <a:lnTo>
                  <a:pt x="434" y="867"/>
                </a:lnTo>
                <a:lnTo>
                  <a:pt x="495" y="816"/>
                </a:lnTo>
                <a:lnTo>
                  <a:pt x="561" y="765"/>
                </a:lnTo>
                <a:lnTo>
                  <a:pt x="629" y="713"/>
                </a:lnTo>
                <a:lnTo>
                  <a:pt x="703" y="661"/>
                </a:lnTo>
                <a:lnTo>
                  <a:pt x="781" y="609"/>
                </a:lnTo>
                <a:lnTo>
                  <a:pt x="864" y="556"/>
                </a:lnTo>
                <a:lnTo>
                  <a:pt x="949" y="506"/>
                </a:lnTo>
                <a:lnTo>
                  <a:pt x="1040" y="455"/>
                </a:lnTo>
                <a:lnTo>
                  <a:pt x="1136" y="406"/>
                </a:lnTo>
                <a:lnTo>
                  <a:pt x="1235" y="358"/>
                </a:lnTo>
                <a:lnTo>
                  <a:pt x="1339" y="312"/>
                </a:lnTo>
                <a:lnTo>
                  <a:pt x="1448" y="268"/>
                </a:lnTo>
                <a:lnTo>
                  <a:pt x="1560" y="226"/>
                </a:lnTo>
                <a:lnTo>
                  <a:pt x="1678" y="188"/>
                </a:lnTo>
                <a:lnTo>
                  <a:pt x="1800" y="151"/>
                </a:lnTo>
                <a:lnTo>
                  <a:pt x="1927" y="119"/>
                </a:lnTo>
                <a:lnTo>
                  <a:pt x="2058" y="89"/>
                </a:lnTo>
                <a:lnTo>
                  <a:pt x="2194" y="63"/>
                </a:lnTo>
                <a:lnTo>
                  <a:pt x="2335" y="41"/>
                </a:lnTo>
                <a:lnTo>
                  <a:pt x="2480" y="23"/>
                </a:lnTo>
                <a:lnTo>
                  <a:pt x="2630" y="12"/>
                </a:lnTo>
                <a:lnTo>
                  <a:pt x="2784" y="3"/>
                </a:lnTo>
                <a:lnTo>
                  <a:pt x="2943" y="0"/>
                </a:lnTo>
                <a:close/>
              </a:path>
            </a:pathLst>
          </a:custGeom>
          <a:solidFill>
            <a:srgbClr val="969696"/>
          </a:solidFill>
          <a:ln w="28575">
            <a:solidFill>
              <a:schemeClr val="tx1">
                <a:lumMod val="65000"/>
                <a:lumOff val="35000"/>
              </a:schemeClr>
            </a:solidFill>
            <a:prstDash val="solid"/>
            <a:round/>
          </a:ln>
        </p:spPr>
        <p:txBody>
          <a:bodyPr vert="horz" wrap="square" lIns="130911" tIns="65455" rIns="130911" bIns="65455" numCol="1" anchor="t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933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8" name="Oval Callout 10"/>
          <p:cNvSpPr/>
          <p:nvPr/>
        </p:nvSpPr>
        <p:spPr bwMode="auto">
          <a:xfrm rot="19660752">
            <a:off x="246741" y="3431335"/>
            <a:ext cx="1597209" cy="154758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9" name="Oval 9"/>
          <p:cNvSpPr/>
          <p:nvPr/>
        </p:nvSpPr>
        <p:spPr bwMode="auto">
          <a:xfrm>
            <a:off x="1183219" y="5355669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0" name="Rectangle 17"/>
          <p:cNvSpPr/>
          <p:nvPr/>
        </p:nvSpPr>
        <p:spPr bwMode="auto">
          <a:xfrm>
            <a:off x="1374140" y="5791200"/>
            <a:ext cx="1766147" cy="32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计算机类专业教师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6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</a:t>
            </a:r>
          </a:p>
        </p:txBody>
      </p:sp>
      <p:sp>
        <p:nvSpPr>
          <p:cNvPr id="11" name="Oval Callout 85"/>
          <p:cNvSpPr/>
          <p:nvPr/>
        </p:nvSpPr>
        <p:spPr bwMode="auto">
          <a:xfrm rot="8037643">
            <a:off x="3154277" y="4734588"/>
            <a:ext cx="1577644" cy="156677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2" name="Oval 86"/>
          <p:cNvSpPr/>
          <p:nvPr/>
        </p:nvSpPr>
        <p:spPr bwMode="auto">
          <a:xfrm rot="8637565">
            <a:off x="3144337" y="4187545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3" name="Oval 94"/>
          <p:cNvSpPr/>
          <p:nvPr/>
        </p:nvSpPr>
        <p:spPr bwMode="auto">
          <a:xfrm rot="9824873">
            <a:off x="7007291" y="3198057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4" name="Oval 99"/>
          <p:cNvSpPr/>
          <p:nvPr/>
        </p:nvSpPr>
        <p:spPr bwMode="auto">
          <a:xfrm>
            <a:off x="5014385" y="3581414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5" name="Rectangle 17"/>
          <p:cNvSpPr/>
          <p:nvPr/>
        </p:nvSpPr>
        <p:spPr bwMode="auto">
          <a:xfrm>
            <a:off x="4730212" y="4114858"/>
            <a:ext cx="1518176" cy="736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计算机类专业教师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8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人，兼职教师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4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</a:t>
            </a:r>
            <a:endParaRPr lang="en-US" sz="1333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6" name="Rectangle 17"/>
          <p:cNvSpPr/>
          <p:nvPr/>
        </p:nvSpPr>
        <p:spPr bwMode="auto">
          <a:xfrm>
            <a:off x="6476974" y="2266644"/>
            <a:ext cx="1472911" cy="70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计算机类专业教师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6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人，兼职教师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4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</a:t>
            </a:r>
            <a:endParaRPr lang="en-US" sz="1333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Lato Light" charset="0"/>
              <a:sym typeface="Lato Light" charset="0"/>
            </a:endParaRPr>
          </a:p>
        </p:txBody>
      </p:sp>
      <p:sp>
        <p:nvSpPr>
          <p:cNvPr id="17" name="Rectangle 17"/>
          <p:cNvSpPr/>
          <p:nvPr/>
        </p:nvSpPr>
        <p:spPr bwMode="auto">
          <a:xfrm>
            <a:off x="2184858" y="3225853"/>
            <a:ext cx="1472911" cy="812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计算机类专业教师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8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人，兼职教师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4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</a:t>
            </a:r>
          </a:p>
        </p:txBody>
      </p:sp>
      <p:sp>
        <p:nvSpPr>
          <p:cNvPr id="18" name="Oval Callout 10"/>
          <p:cNvSpPr/>
          <p:nvPr/>
        </p:nvSpPr>
        <p:spPr bwMode="auto">
          <a:xfrm rot="19660752">
            <a:off x="4181994" y="1582538"/>
            <a:ext cx="1597209" cy="154758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19" name="Oval 99"/>
          <p:cNvSpPr/>
          <p:nvPr/>
        </p:nvSpPr>
        <p:spPr bwMode="auto">
          <a:xfrm>
            <a:off x="8818963" y="3145683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0" name="Oval 99"/>
          <p:cNvSpPr/>
          <p:nvPr/>
        </p:nvSpPr>
        <p:spPr bwMode="auto">
          <a:xfrm>
            <a:off x="10736679" y="3352794"/>
            <a:ext cx="363983" cy="359524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1" name="Oval Callout 85"/>
          <p:cNvSpPr/>
          <p:nvPr/>
        </p:nvSpPr>
        <p:spPr bwMode="auto">
          <a:xfrm rot="9305715">
            <a:off x="6547887" y="3916941"/>
            <a:ext cx="1577403" cy="156701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2" name="Oval Callout 10"/>
          <p:cNvSpPr/>
          <p:nvPr/>
        </p:nvSpPr>
        <p:spPr bwMode="auto">
          <a:xfrm rot="20704326">
            <a:off x="8288569" y="1170034"/>
            <a:ext cx="1597209" cy="154758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3" name="Oval Callout 85"/>
          <p:cNvSpPr/>
          <p:nvPr/>
        </p:nvSpPr>
        <p:spPr bwMode="auto">
          <a:xfrm rot="9900337">
            <a:off x="10057373" y="4092316"/>
            <a:ext cx="1577403" cy="1567019"/>
          </a:xfrm>
          <a:prstGeom prst="wedgeEllipseCallout">
            <a:avLst/>
          </a:prstGeom>
          <a:solidFill>
            <a:srgbClr val="45BBCE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30911" tIns="65455" rIns="130911" bIns="65455" numCol="1" rtlCol="0" anchor="t" anchorCtr="0" compatLnSpc="1"/>
          <a:lstStyle/>
          <a:p>
            <a:pPr algn="ctr" defTabSz="130891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80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Gill Sans" charset="0"/>
            </a:endParaRPr>
          </a:p>
        </p:txBody>
      </p:sp>
      <p:sp>
        <p:nvSpPr>
          <p:cNvPr id="24" name="Rectangle 17"/>
          <p:cNvSpPr/>
          <p:nvPr/>
        </p:nvSpPr>
        <p:spPr bwMode="auto">
          <a:xfrm>
            <a:off x="8344747" y="3733800"/>
            <a:ext cx="1473200" cy="12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计算机类专业教师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8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人，兼职教师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4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.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。其中副教授1人、讲师</a:t>
            </a:r>
            <a:r>
              <a:rPr lang="en-US" altLang="zh-CN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2</a:t>
            </a:r>
            <a:r>
              <a:rPr lang="zh-CN" altLang="en-US" sz="1333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ato Light" charset="0"/>
                <a:sym typeface="Lato Light" charset="0"/>
              </a:rPr>
              <a:t>人、助教2人。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1265" y="4023594"/>
            <a:ext cx="919959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79018" y="5334161"/>
            <a:ext cx="919959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6518" y="2120185"/>
            <a:ext cx="919959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72507" y="4495890"/>
            <a:ext cx="919959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623091" y="1752459"/>
            <a:ext cx="919959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21159" y="4639677"/>
            <a:ext cx="445470" cy="467031"/>
          </a:xfrm>
          <a:prstGeom prst="rect">
            <a:avLst/>
          </a:prstGeom>
          <a:noFill/>
        </p:spPr>
        <p:txBody>
          <a:bodyPr wrap="none" lIns="96756" tIns="48377" rIns="96756" bIns="48377" rtlCol="0">
            <a:spAutoFit/>
          </a:bodyPr>
          <a:lstStyle/>
          <a:p>
            <a:pPr defTabSz="1245416"/>
            <a:r>
              <a: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1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课程教学条件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5" b="8482"/>
          <a:stretch>
            <a:fillRect/>
          </a:stretch>
        </p:blipFill>
        <p:spPr bwMode="auto">
          <a:xfrm>
            <a:off x="1117929" y="1416472"/>
            <a:ext cx="3104459" cy="154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5"/>
          <a:stretch>
            <a:fillRect/>
          </a:stretch>
        </p:blipFill>
        <p:spPr bwMode="auto">
          <a:xfrm>
            <a:off x="1117929" y="4677606"/>
            <a:ext cx="3104459" cy="153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4505477" y="1416473"/>
            <a:ext cx="6775099" cy="1540395"/>
            <a:chOff x="3347864" y="1152445"/>
            <a:chExt cx="4752528" cy="1080119"/>
          </a:xfrm>
        </p:grpSpPr>
        <p:sp>
          <p:nvSpPr>
            <p:cNvPr id="10" name="矩形 9"/>
            <p:cNvSpPr/>
            <p:nvPr/>
          </p:nvSpPr>
          <p:spPr>
            <a:xfrm>
              <a:off x="3347864" y="1152445"/>
              <a:ext cx="4752528" cy="267178"/>
            </a:xfrm>
            <a:prstGeom prst="rect">
              <a:avLst/>
            </a:prstGeom>
            <a:solidFill>
              <a:srgbClr val="66B699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1867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硬件条件</a:t>
              </a:r>
            </a:p>
          </p:txBody>
        </p:sp>
        <p:sp>
          <p:nvSpPr>
            <p:cNvPr id="11" name="矩形 10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noFill/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defTabSz="1219170">
                <a:defRPr/>
              </a:pP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理论课程：教学楼多媒体课件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笔记本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虚拟机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vmware+redhat7.3+</a:t>
              </a: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电视</a:t>
              </a:r>
            </a:p>
            <a:p>
              <a:pPr defTabSz="1219170">
                <a:defRPr/>
              </a:pP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机房实训：台式机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虚拟机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vmware+Redhat7.3+</a:t>
              </a: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实验报告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505477" y="3049387"/>
            <a:ext cx="6775099" cy="1540397"/>
            <a:chOff x="3347864" y="1152444"/>
            <a:chExt cx="4752528" cy="1080120"/>
          </a:xfrm>
        </p:grpSpPr>
        <p:sp>
          <p:nvSpPr>
            <p:cNvPr id="13" name="矩形 12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66B699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1867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软件条件</a:t>
              </a:r>
            </a:p>
          </p:txBody>
        </p:sp>
        <p:sp>
          <p:nvSpPr>
            <p:cNvPr id="14" name="矩形 13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noFill/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defTabSz="1219170">
                <a:defRPr/>
              </a:pP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采用任务驱动、多媒体演示、课堂讲授、实物展示、上机操作、课后自学和课堂讨论等多种形式相结合的方式。教学资源包括课程标准，课程大纲，教学设计及教案，教学课件，实验指导书等。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505477" y="4672912"/>
            <a:ext cx="6775099" cy="1540397"/>
            <a:chOff x="3347864" y="1152444"/>
            <a:chExt cx="4752528" cy="1080120"/>
          </a:xfrm>
        </p:grpSpPr>
        <p:sp>
          <p:nvSpPr>
            <p:cNvPr id="16" name="矩形 15"/>
            <p:cNvSpPr/>
            <p:nvPr/>
          </p:nvSpPr>
          <p:spPr>
            <a:xfrm>
              <a:off x="3347864" y="1152444"/>
              <a:ext cx="4752528" cy="267178"/>
            </a:xfrm>
            <a:prstGeom prst="rect">
              <a:avLst/>
            </a:prstGeom>
            <a:solidFill>
              <a:srgbClr val="66B699"/>
            </a:solidFill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1867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学生准备材料</a:t>
              </a:r>
            </a:p>
          </p:txBody>
        </p:sp>
        <p:sp>
          <p:nvSpPr>
            <p:cNvPr id="17" name="矩形 16"/>
            <p:cNvSpPr/>
            <p:nvPr/>
          </p:nvSpPr>
          <p:spPr>
            <a:xfrm>
              <a:off x="3347864" y="1419622"/>
              <a:ext cx="4752528" cy="812942"/>
            </a:xfrm>
            <a:prstGeom prst="rect">
              <a:avLst/>
            </a:prstGeom>
            <a:noFill/>
            <a:ln w="12700" cmpd="sng">
              <a:solidFill>
                <a:schemeClr val="tx1">
                  <a:lumMod val="65000"/>
                  <a:lumOff val="35000"/>
                </a:schemeClr>
              </a:solidFill>
              <a:miter lim="800000"/>
            </a:ln>
          </p:spPr>
          <p:txBody>
            <a:bodyPr anchor="ctr"/>
            <a:lstStyle/>
            <a:p>
              <a:pPr algn="ctr" defTabSz="1219170">
                <a:defRPr/>
              </a:pPr>
              <a:r>
                <a:rPr lang="zh-CN" altLang="en-US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笔记本</a:t>
              </a:r>
              <a:r>
                <a:rPr lang="en-US" altLang="zh-CN" sz="1467" kern="0" dirty="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+vmware+redhat7.3</a:t>
              </a:r>
            </a:p>
          </p:txBody>
        </p:sp>
      </p:grpSp>
      <p:pic>
        <p:nvPicPr>
          <p:cNvPr id="18" name="Picture 2" descr="F:\360云盘\02-个人资料\！PPT图片及版面资源\06-PPT精选插图\02-商务\188141-1205221426079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5"/>
          <a:stretch>
            <a:fillRect/>
          </a:stretch>
        </p:blipFill>
        <p:spPr bwMode="auto">
          <a:xfrm>
            <a:off x="1117929" y="3049387"/>
            <a:ext cx="3104460" cy="154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ver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课程建设目标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Freeform 8"/>
          <p:cNvSpPr/>
          <p:nvPr/>
        </p:nvSpPr>
        <p:spPr bwMode="gray">
          <a:xfrm flipH="1">
            <a:off x="1154182" y="1353855"/>
            <a:ext cx="4934641" cy="2432327"/>
          </a:xfrm>
          <a:custGeom>
            <a:avLst/>
            <a:gdLst/>
            <a:ahLst/>
            <a:cxnLst/>
            <a:rect l="l" t="t" r="r" b="b"/>
            <a:pathLst>
              <a:path w="4176930" h="2058709">
                <a:moveTo>
                  <a:pt x="0" y="0"/>
                </a:moveTo>
                <a:cubicBezTo>
                  <a:pt x="0" y="0"/>
                  <a:pt x="0" y="0"/>
                  <a:pt x="4176930" y="0"/>
                </a:cubicBezTo>
                <a:lnTo>
                  <a:pt x="4176930" y="2058709"/>
                </a:lnTo>
                <a:cubicBezTo>
                  <a:pt x="4176930" y="2058709"/>
                  <a:pt x="4176930" y="2058709"/>
                  <a:pt x="1079378" y="2058709"/>
                </a:cubicBezTo>
                <a:cubicBezTo>
                  <a:pt x="1078688" y="2046733"/>
                  <a:pt x="1077814" y="2034806"/>
                  <a:pt x="1075638" y="2023030"/>
                </a:cubicBezTo>
                <a:cubicBezTo>
                  <a:pt x="1075154" y="2002066"/>
                  <a:pt x="1073005" y="1981342"/>
                  <a:pt x="1069130" y="1960943"/>
                </a:cubicBezTo>
                <a:cubicBezTo>
                  <a:pt x="1068629" y="1954635"/>
                  <a:pt x="1067677" y="1948400"/>
                  <a:pt x="1066276" y="1942246"/>
                </a:cubicBezTo>
                <a:cubicBezTo>
                  <a:pt x="989069" y="1409541"/>
                  <a:pt x="545998" y="995728"/>
                  <a:pt x="0" y="963616"/>
                </a:cubicBezTo>
                <a:cubicBezTo>
                  <a:pt x="0" y="917052"/>
                  <a:pt x="0" y="732381"/>
                  <a:pt x="0" y="0"/>
                </a:cubicBezTo>
                <a:close/>
              </a:path>
            </a:pathLst>
          </a:custGeom>
          <a:noFill/>
          <a:ln w="12700">
            <a:solidFill>
              <a:srgbClr val="7B8294"/>
            </a:solidFill>
            <a:miter lim="800000"/>
          </a:ln>
          <a:effectLst/>
        </p:spPr>
        <p:txBody>
          <a:bodyPr lIns="127584" tIns="85056" rIns="127584" bIns="170112" anchor="b" anchorCtr="0"/>
          <a:lstStyle/>
          <a:p>
            <a:pPr defTabSz="1219170">
              <a:defRPr/>
            </a:pPr>
            <a:endParaRPr lang="zh-CN" altLang="en-US" sz="16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8" name="Freeform 9"/>
          <p:cNvSpPr/>
          <p:nvPr/>
        </p:nvSpPr>
        <p:spPr bwMode="gray">
          <a:xfrm>
            <a:off x="1154182" y="3943490"/>
            <a:ext cx="4934641" cy="2432327"/>
          </a:xfrm>
          <a:custGeom>
            <a:avLst/>
            <a:gdLst/>
            <a:ahLst/>
            <a:cxnLst>
              <a:cxn ang="0">
                <a:pos x="1300" y="0"/>
              </a:cxn>
              <a:cxn ang="0">
                <a:pos x="0" y="0"/>
              </a:cxn>
              <a:cxn ang="0">
                <a:pos x="0" y="864"/>
              </a:cxn>
              <a:cxn ang="0">
                <a:pos x="1753" y="864"/>
              </a:cxn>
              <a:cxn ang="0">
                <a:pos x="1753" y="453"/>
              </a:cxn>
              <a:cxn ang="0">
                <a:pos x="1300" y="0"/>
              </a:cxn>
            </a:cxnLst>
            <a:rect l="0" t="0" r="r" b="b"/>
            <a:pathLst>
              <a:path w="1753" h="864">
                <a:moveTo>
                  <a:pt x="130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1753" y="864"/>
                  <a:pt x="1753" y="864"/>
                  <a:pt x="1753" y="864"/>
                </a:cubicBezTo>
                <a:cubicBezTo>
                  <a:pt x="1753" y="453"/>
                  <a:pt x="1753" y="453"/>
                  <a:pt x="1753" y="453"/>
                </a:cubicBezTo>
                <a:cubicBezTo>
                  <a:pt x="1509" y="438"/>
                  <a:pt x="1314" y="243"/>
                  <a:pt x="1300" y="0"/>
                </a:cubicBezTo>
                <a:close/>
              </a:path>
            </a:pathLst>
          </a:custGeom>
          <a:noFill/>
          <a:ln w="12700">
            <a:solidFill>
              <a:srgbClr val="7B8294"/>
            </a:solidFill>
            <a:miter lim="800000"/>
          </a:ln>
          <a:effectLst/>
        </p:spPr>
        <p:txBody>
          <a:bodyPr lIns="127584" tIns="170112" rIns="127584" bIns="170112" anchor="t" anchorCtr="0"/>
          <a:lstStyle/>
          <a:p>
            <a:pPr defTabSz="1219170">
              <a:defRPr/>
            </a:pPr>
            <a:endParaRPr lang="zh-CN" altLang="en-US" sz="1600" ker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9" name="Freeform 10"/>
          <p:cNvSpPr/>
          <p:nvPr/>
        </p:nvSpPr>
        <p:spPr bwMode="gray">
          <a:xfrm>
            <a:off x="6258038" y="3943490"/>
            <a:ext cx="4934641" cy="2432327"/>
          </a:xfrm>
          <a:custGeom>
            <a:avLst/>
            <a:gdLst/>
            <a:ahLst/>
            <a:cxnLst>
              <a:cxn ang="0">
                <a:pos x="0" y="453"/>
              </a:cxn>
              <a:cxn ang="0">
                <a:pos x="0" y="864"/>
              </a:cxn>
              <a:cxn ang="0">
                <a:pos x="1753" y="864"/>
              </a:cxn>
              <a:cxn ang="0">
                <a:pos x="1753" y="0"/>
              </a:cxn>
              <a:cxn ang="0">
                <a:pos x="453" y="0"/>
              </a:cxn>
              <a:cxn ang="0">
                <a:pos x="0" y="453"/>
              </a:cxn>
            </a:cxnLst>
            <a:rect l="0" t="0" r="r" b="b"/>
            <a:pathLst>
              <a:path w="1753" h="864">
                <a:moveTo>
                  <a:pt x="0" y="453"/>
                </a:moveTo>
                <a:cubicBezTo>
                  <a:pt x="0" y="864"/>
                  <a:pt x="0" y="864"/>
                  <a:pt x="0" y="864"/>
                </a:cubicBezTo>
                <a:cubicBezTo>
                  <a:pt x="1753" y="864"/>
                  <a:pt x="1753" y="864"/>
                  <a:pt x="1753" y="864"/>
                </a:cubicBezTo>
                <a:cubicBezTo>
                  <a:pt x="1753" y="0"/>
                  <a:pt x="1753" y="0"/>
                  <a:pt x="1753" y="0"/>
                </a:cubicBezTo>
                <a:cubicBezTo>
                  <a:pt x="453" y="0"/>
                  <a:pt x="453" y="0"/>
                  <a:pt x="453" y="0"/>
                </a:cubicBezTo>
                <a:cubicBezTo>
                  <a:pt x="439" y="243"/>
                  <a:pt x="244" y="438"/>
                  <a:pt x="0" y="453"/>
                </a:cubicBezTo>
                <a:close/>
              </a:path>
            </a:pathLst>
          </a:custGeom>
          <a:noFill/>
          <a:ln w="12700">
            <a:solidFill>
              <a:srgbClr val="7B8294"/>
            </a:solidFill>
            <a:miter lim="800000"/>
          </a:ln>
          <a:effectLst/>
        </p:spPr>
        <p:txBody>
          <a:bodyPr lIns="127584" tIns="170112" rIns="127584" bIns="170112" anchor="t" anchorCtr="0"/>
          <a:lstStyle/>
          <a:p>
            <a:pPr algn="r" defTabSz="1219170">
              <a:defRPr/>
            </a:pPr>
            <a:endParaRPr lang="zh-CN" altLang="en-US" sz="1600" ker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0" name="Freeform 8"/>
          <p:cNvSpPr/>
          <p:nvPr/>
        </p:nvSpPr>
        <p:spPr bwMode="gray">
          <a:xfrm>
            <a:off x="6258037" y="1353855"/>
            <a:ext cx="4933543" cy="2432327"/>
          </a:xfrm>
          <a:custGeom>
            <a:avLst/>
            <a:gdLst/>
            <a:ahLst/>
            <a:cxnLst/>
            <a:rect l="l" t="t" r="r" b="b"/>
            <a:pathLst>
              <a:path w="4176930" h="2058709">
                <a:moveTo>
                  <a:pt x="0" y="0"/>
                </a:moveTo>
                <a:cubicBezTo>
                  <a:pt x="0" y="0"/>
                  <a:pt x="0" y="0"/>
                  <a:pt x="4176930" y="0"/>
                </a:cubicBezTo>
                <a:lnTo>
                  <a:pt x="4176930" y="2058709"/>
                </a:lnTo>
                <a:cubicBezTo>
                  <a:pt x="4176930" y="2058709"/>
                  <a:pt x="4176930" y="2058709"/>
                  <a:pt x="1079378" y="2058709"/>
                </a:cubicBezTo>
                <a:cubicBezTo>
                  <a:pt x="1078688" y="2046733"/>
                  <a:pt x="1077814" y="2034806"/>
                  <a:pt x="1075638" y="2023030"/>
                </a:cubicBezTo>
                <a:cubicBezTo>
                  <a:pt x="1075154" y="2002066"/>
                  <a:pt x="1073005" y="1981342"/>
                  <a:pt x="1069130" y="1960943"/>
                </a:cubicBezTo>
                <a:cubicBezTo>
                  <a:pt x="1068629" y="1954635"/>
                  <a:pt x="1067677" y="1948400"/>
                  <a:pt x="1066276" y="1942246"/>
                </a:cubicBezTo>
                <a:cubicBezTo>
                  <a:pt x="989069" y="1409541"/>
                  <a:pt x="545998" y="995728"/>
                  <a:pt x="0" y="963616"/>
                </a:cubicBezTo>
                <a:cubicBezTo>
                  <a:pt x="0" y="917052"/>
                  <a:pt x="0" y="732381"/>
                  <a:pt x="0" y="0"/>
                </a:cubicBezTo>
                <a:close/>
              </a:path>
            </a:pathLst>
          </a:custGeom>
          <a:noFill/>
          <a:ln w="12700">
            <a:solidFill>
              <a:srgbClr val="7B8294"/>
            </a:solidFill>
            <a:miter lim="800000"/>
          </a:ln>
          <a:effectLst/>
        </p:spPr>
        <p:txBody>
          <a:bodyPr lIns="127584" tIns="85056" rIns="127584" bIns="170112" anchor="b" anchorCtr="0"/>
          <a:lstStyle/>
          <a:p>
            <a:pPr algn="r" defTabSz="1219170">
              <a:defRPr/>
            </a:pPr>
            <a:endParaRPr lang="zh-CN" altLang="en-US" sz="1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gray">
          <a:xfrm>
            <a:off x="1154181" y="5950053"/>
            <a:ext cx="4925707" cy="425763"/>
          </a:xfrm>
          <a:prstGeom prst="rect">
            <a:avLst/>
          </a:prstGeom>
          <a:solidFill>
            <a:srgbClr val="45BBCE"/>
          </a:solidFill>
          <a:ln w="12700">
            <a:noFill/>
            <a:miter lim="800000"/>
          </a:ln>
          <a:effectLst/>
        </p:spPr>
        <p:txBody>
          <a:bodyPr lIns="127584" tIns="85056" rIns="127584" bIns="85056" anchor="ctr"/>
          <a:lstStyle/>
          <a:p>
            <a:pPr defTabSz="947396" eaLnBrk="0" hangingPunct="0"/>
            <a:r>
              <a:rPr lang="zh-CN" altLang="de-DE" sz="1867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课程建设标准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gray">
          <a:xfrm>
            <a:off x="6266971" y="5950053"/>
            <a:ext cx="4925707" cy="425763"/>
          </a:xfrm>
          <a:prstGeom prst="rect">
            <a:avLst/>
          </a:prstGeom>
          <a:solidFill>
            <a:srgbClr val="45BBCE"/>
          </a:solidFill>
          <a:ln w="12700">
            <a:noFill/>
            <a:miter lim="800000"/>
          </a:ln>
          <a:effectLst/>
        </p:spPr>
        <p:txBody>
          <a:bodyPr lIns="127584" tIns="85056" rIns="127584" bIns="85056" anchor="ctr"/>
          <a:lstStyle/>
          <a:p>
            <a:pPr defTabSz="947396" eaLnBrk="0" hangingPunct="0"/>
            <a:r>
              <a:rPr lang="zh-CN" altLang="de-DE" sz="1867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组织实施与检测预警</a:t>
            </a:r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gray">
          <a:xfrm>
            <a:off x="6266971" y="1353855"/>
            <a:ext cx="4925707" cy="425763"/>
          </a:xfrm>
          <a:prstGeom prst="rect">
            <a:avLst/>
          </a:prstGeom>
          <a:solidFill>
            <a:srgbClr val="45BBCE"/>
          </a:solidFill>
          <a:ln w="12700">
            <a:noFill/>
            <a:miter lim="800000"/>
          </a:ln>
          <a:effectLst/>
        </p:spPr>
        <p:txBody>
          <a:bodyPr lIns="127584" tIns="85056" rIns="127584" bIns="85056" anchor="ctr"/>
          <a:lstStyle/>
          <a:p>
            <a:pPr defTabSz="947396" eaLnBrk="0" hangingPunct="0"/>
            <a:r>
              <a:rPr lang="zh-CN" altLang="en-US" sz="1867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课程建设目标</a:t>
            </a:r>
          </a:p>
        </p:txBody>
      </p:sp>
      <p:sp>
        <p:nvSpPr>
          <p:cNvPr id="14" name="Rectangle 19"/>
          <p:cNvSpPr>
            <a:spLocks noChangeArrowheads="1"/>
          </p:cNvSpPr>
          <p:nvPr/>
        </p:nvSpPr>
        <p:spPr bwMode="gray">
          <a:xfrm>
            <a:off x="1154181" y="1353855"/>
            <a:ext cx="4925707" cy="425763"/>
          </a:xfrm>
          <a:prstGeom prst="rect">
            <a:avLst/>
          </a:prstGeom>
          <a:solidFill>
            <a:srgbClr val="45BBCE"/>
          </a:solidFill>
          <a:ln w="12700">
            <a:noFill/>
            <a:round/>
          </a:ln>
          <a:effectLst/>
        </p:spPr>
        <p:txBody>
          <a:bodyPr wrap="none" lIns="108021" tIns="54011" rIns="108021" bIns="54011" anchor="ctr"/>
          <a:lstStyle/>
          <a:p>
            <a:pPr defTabSz="1219170">
              <a:defRPr/>
            </a:pPr>
            <a:r>
              <a:rPr lang="zh-CN" altLang="de-DE" sz="1867" b="1" kern="0" noProof="1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课程教学目标</a:t>
            </a:r>
          </a:p>
        </p:txBody>
      </p:sp>
      <p:grpSp>
        <p:nvGrpSpPr>
          <p:cNvPr id="15" name="Gruppieren 43"/>
          <p:cNvGrpSpPr/>
          <p:nvPr/>
        </p:nvGrpSpPr>
        <p:grpSpPr bwMode="gray">
          <a:xfrm>
            <a:off x="5087620" y="2788920"/>
            <a:ext cx="2203027" cy="1965960"/>
            <a:chOff x="2804400" y="1911431"/>
            <a:chExt cx="3535200" cy="3535200"/>
          </a:xfrm>
          <a:solidFill>
            <a:srgbClr val="45BBCE"/>
          </a:solidFill>
          <a:effectLst/>
        </p:grpSpPr>
        <p:sp>
          <p:nvSpPr>
            <p:cNvPr id="16" name="Freeform 10"/>
            <p:cNvSpPr>
              <a:spLocks noEditPoints="1"/>
            </p:cNvSpPr>
            <p:nvPr/>
          </p:nvSpPr>
          <p:spPr bwMode="gray">
            <a:xfrm>
              <a:off x="2804400" y="2009308"/>
              <a:ext cx="3535200" cy="3185164"/>
            </a:xfrm>
            <a:custGeom>
              <a:avLst/>
              <a:gdLst/>
              <a:ahLst/>
              <a:cxnLst>
                <a:cxn ang="0">
                  <a:pos x="530" y="84"/>
                </a:cxn>
                <a:cxn ang="0">
                  <a:pos x="1456" y="295"/>
                </a:cxn>
                <a:cxn ang="0">
                  <a:pos x="1519" y="325"/>
                </a:cxn>
                <a:cxn ang="0">
                  <a:pos x="138" y="415"/>
                </a:cxn>
                <a:cxn ang="0">
                  <a:pos x="163" y="444"/>
                </a:cxn>
                <a:cxn ang="0">
                  <a:pos x="1593" y="561"/>
                </a:cxn>
                <a:cxn ang="0">
                  <a:pos x="1645" y="530"/>
                </a:cxn>
                <a:cxn ang="0">
                  <a:pos x="1577" y="574"/>
                </a:cxn>
                <a:cxn ang="0">
                  <a:pos x="1613" y="598"/>
                </a:cxn>
                <a:cxn ang="0">
                  <a:pos x="1564" y="659"/>
                </a:cxn>
                <a:cxn ang="0">
                  <a:pos x="1643" y="814"/>
                </a:cxn>
                <a:cxn ang="0">
                  <a:pos x="1548" y="668"/>
                </a:cxn>
                <a:cxn ang="0">
                  <a:pos x="1555" y="704"/>
                </a:cxn>
                <a:cxn ang="0">
                  <a:pos x="1497" y="687"/>
                </a:cxn>
                <a:cxn ang="0">
                  <a:pos x="1394" y="728"/>
                </a:cxn>
                <a:cxn ang="0">
                  <a:pos x="1516" y="704"/>
                </a:cxn>
                <a:cxn ang="0">
                  <a:pos x="1612" y="784"/>
                </a:cxn>
                <a:cxn ang="0">
                  <a:pos x="1587" y="799"/>
                </a:cxn>
                <a:cxn ang="0">
                  <a:pos x="1694" y="752"/>
                </a:cxn>
                <a:cxn ang="0">
                  <a:pos x="1533" y="725"/>
                </a:cxn>
                <a:cxn ang="0">
                  <a:pos x="1559" y="743"/>
                </a:cxn>
                <a:cxn ang="0">
                  <a:pos x="1550" y="910"/>
                </a:cxn>
                <a:cxn ang="0">
                  <a:pos x="1460" y="828"/>
                </a:cxn>
                <a:cxn ang="0">
                  <a:pos x="1334" y="887"/>
                </a:cxn>
                <a:cxn ang="0">
                  <a:pos x="1340" y="1103"/>
                </a:cxn>
                <a:cxn ang="0">
                  <a:pos x="1473" y="1118"/>
                </a:cxn>
                <a:cxn ang="0">
                  <a:pos x="1581" y="1055"/>
                </a:cxn>
                <a:cxn ang="0">
                  <a:pos x="1649" y="872"/>
                </a:cxn>
                <a:cxn ang="0">
                  <a:pos x="1671" y="902"/>
                </a:cxn>
                <a:cxn ang="0">
                  <a:pos x="1596" y="815"/>
                </a:cxn>
                <a:cxn ang="0">
                  <a:pos x="1510" y="827"/>
                </a:cxn>
                <a:cxn ang="0">
                  <a:pos x="1589" y="865"/>
                </a:cxn>
                <a:cxn ang="0">
                  <a:pos x="1129" y="977"/>
                </a:cxn>
                <a:cxn ang="0">
                  <a:pos x="1121" y="1017"/>
                </a:cxn>
                <a:cxn ang="0">
                  <a:pos x="1073" y="1080"/>
                </a:cxn>
                <a:cxn ang="0">
                  <a:pos x="1345" y="1132"/>
                </a:cxn>
                <a:cxn ang="0">
                  <a:pos x="290" y="1296"/>
                </a:cxn>
                <a:cxn ang="0">
                  <a:pos x="689" y="58"/>
                </a:cxn>
                <a:cxn ang="0">
                  <a:pos x="524" y="26"/>
                </a:cxn>
                <a:cxn ang="0">
                  <a:pos x="231" y="343"/>
                </a:cxn>
                <a:cxn ang="0">
                  <a:pos x="178" y="499"/>
                </a:cxn>
                <a:cxn ang="0">
                  <a:pos x="64" y="623"/>
                </a:cxn>
                <a:cxn ang="0">
                  <a:pos x="193" y="1299"/>
                </a:cxn>
                <a:cxn ang="0">
                  <a:pos x="378" y="1416"/>
                </a:cxn>
                <a:cxn ang="0">
                  <a:pos x="342" y="1349"/>
                </a:cxn>
                <a:cxn ang="0">
                  <a:pos x="248" y="1245"/>
                </a:cxn>
                <a:cxn ang="0">
                  <a:pos x="119" y="767"/>
                </a:cxn>
                <a:cxn ang="0">
                  <a:pos x="139" y="607"/>
                </a:cxn>
                <a:cxn ang="0">
                  <a:pos x="361" y="359"/>
                </a:cxn>
                <a:cxn ang="0">
                  <a:pos x="432" y="296"/>
                </a:cxn>
                <a:cxn ang="0">
                  <a:pos x="474" y="141"/>
                </a:cxn>
                <a:cxn ang="0">
                  <a:pos x="545" y="68"/>
                </a:cxn>
                <a:cxn ang="0">
                  <a:pos x="717" y="64"/>
                </a:cxn>
                <a:cxn ang="0">
                  <a:pos x="1301" y="127"/>
                </a:cxn>
                <a:cxn ang="0">
                  <a:pos x="1393" y="183"/>
                </a:cxn>
                <a:cxn ang="0">
                  <a:pos x="1537" y="308"/>
                </a:cxn>
                <a:cxn ang="0">
                  <a:pos x="1682" y="671"/>
                </a:cxn>
                <a:cxn ang="0">
                  <a:pos x="1238" y="65"/>
                </a:cxn>
                <a:cxn ang="0">
                  <a:pos x="1413" y="215"/>
                </a:cxn>
                <a:cxn ang="0">
                  <a:pos x="1696" y="874"/>
                </a:cxn>
              </a:cxnLst>
              <a:rect l="0" t="0" r="r" b="b"/>
              <a:pathLst>
                <a:path w="1713" h="1537">
                  <a:moveTo>
                    <a:pt x="1152" y="12"/>
                  </a:moveTo>
                  <a:cubicBezTo>
                    <a:pt x="1149" y="12"/>
                    <a:pt x="1146" y="9"/>
                    <a:pt x="1145" y="11"/>
                  </a:cubicBezTo>
                  <a:cubicBezTo>
                    <a:pt x="1146" y="11"/>
                    <a:pt x="1150" y="15"/>
                    <a:pt x="1152" y="12"/>
                  </a:cubicBezTo>
                  <a:close/>
                  <a:moveTo>
                    <a:pt x="719" y="38"/>
                  </a:moveTo>
                  <a:cubicBezTo>
                    <a:pt x="708" y="38"/>
                    <a:pt x="708" y="38"/>
                    <a:pt x="708" y="38"/>
                  </a:cubicBezTo>
                  <a:cubicBezTo>
                    <a:pt x="708" y="41"/>
                    <a:pt x="719" y="43"/>
                    <a:pt x="719" y="38"/>
                  </a:cubicBezTo>
                  <a:close/>
                  <a:moveTo>
                    <a:pt x="763" y="72"/>
                  </a:moveTo>
                  <a:cubicBezTo>
                    <a:pt x="762" y="76"/>
                    <a:pt x="769" y="76"/>
                    <a:pt x="771" y="74"/>
                  </a:cubicBezTo>
                  <a:cubicBezTo>
                    <a:pt x="768" y="74"/>
                    <a:pt x="765" y="70"/>
                    <a:pt x="763" y="72"/>
                  </a:cubicBezTo>
                  <a:close/>
                  <a:moveTo>
                    <a:pt x="775" y="74"/>
                  </a:moveTo>
                  <a:cubicBezTo>
                    <a:pt x="778" y="76"/>
                    <a:pt x="786" y="80"/>
                    <a:pt x="788" y="76"/>
                  </a:cubicBezTo>
                  <a:cubicBezTo>
                    <a:pt x="783" y="77"/>
                    <a:pt x="779" y="72"/>
                    <a:pt x="775" y="74"/>
                  </a:cubicBezTo>
                  <a:close/>
                  <a:moveTo>
                    <a:pt x="530" y="84"/>
                  </a:moveTo>
                  <a:cubicBezTo>
                    <a:pt x="534" y="85"/>
                    <a:pt x="533" y="80"/>
                    <a:pt x="535" y="84"/>
                  </a:cubicBezTo>
                  <a:cubicBezTo>
                    <a:pt x="536" y="83"/>
                    <a:pt x="536" y="83"/>
                    <a:pt x="537" y="83"/>
                  </a:cubicBezTo>
                  <a:cubicBezTo>
                    <a:pt x="536" y="80"/>
                    <a:pt x="537" y="78"/>
                    <a:pt x="538" y="75"/>
                  </a:cubicBezTo>
                  <a:cubicBezTo>
                    <a:pt x="532" y="75"/>
                    <a:pt x="531" y="80"/>
                    <a:pt x="530" y="84"/>
                  </a:cubicBezTo>
                  <a:close/>
                  <a:moveTo>
                    <a:pt x="530" y="88"/>
                  </a:moveTo>
                  <a:cubicBezTo>
                    <a:pt x="530" y="92"/>
                    <a:pt x="532" y="98"/>
                    <a:pt x="527" y="101"/>
                  </a:cubicBezTo>
                  <a:cubicBezTo>
                    <a:pt x="533" y="99"/>
                    <a:pt x="537" y="94"/>
                    <a:pt x="538" y="87"/>
                  </a:cubicBezTo>
                  <a:cubicBezTo>
                    <a:pt x="535" y="87"/>
                    <a:pt x="533" y="90"/>
                    <a:pt x="530" y="88"/>
                  </a:cubicBezTo>
                  <a:close/>
                  <a:moveTo>
                    <a:pt x="1311" y="135"/>
                  </a:moveTo>
                  <a:cubicBezTo>
                    <a:pt x="1308" y="134"/>
                    <a:pt x="1306" y="128"/>
                    <a:pt x="1303" y="130"/>
                  </a:cubicBezTo>
                  <a:cubicBezTo>
                    <a:pt x="1306" y="131"/>
                    <a:pt x="1308" y="138"/>
                    <a:pt x="1311" y="135"/>
                  </a:cubicBezTo>
                  <a:close/>
                  <a:moveTo>
                    <a:pt x="1414" y="226"/>
                  </a:moveTo>
                  <a:cubicBezTo>
                    <a:pt x="1414" y="223"/>
                    <a:pt x="1413" y="221"/>
                    <a:pt x="1410" y="221"/>
                  </a:cubicBezTo>
                  <a:cubicBezTo>
                    <a:pt x="1409" y="225"/>
                    <a:pt x="1413" y="224"/>
                    <a:pt x="1412" y="228"/>
                  </a:cubicBezTo>
                  <a:cubicBezTo>
                    <a:pt x="1406" y="237"/>
                    <a:pt x="1416" y="247"/>
                    <a:pt x="1421" y="252"/>
                  </a:cubicBezTo>
                  <a:cubicBezTo>
                    <a:pt x="1425" y="264"/>
                    <a:pt x="1425" y="274"/>
                    <a:pt x="1434" y="281"/>
                  </a:cubicBezTo>
                  <a:cubicBezTo>
                    <a:pt x="1434" y="279"/>
                    <a:pt x="1431" y="277"/>
                    <a:pt x="1434" y="276"/>
                  </a:cubicBezTo>
                  <a:cubicBezTo>
                    <a:pt x="1436" y="279"/>
                    <a:pt x="1439" y="282"/>
                    <a:pt x="1441" y="287"/>
                  </a:cubicBezTo>
                  <a:cubicBezTo>
                    <a:pt x="1444" y="288"/>
                    <a:pt x="1441" y="283"/>
                    <a:pt x="1444" y="284"/>
                  </a:cubicBezTo>
                  <a:cubicBezTo>
                    <a:pt x="1444" y="290"/>
                    <a:pt x="1454" y="291"/>
                    <a:pt x="1456" y="289"/>
                  </a:cubicBezTo>
                  <a:cubicBezTo>
                    <a:pt x="1458" y="291"/>
                    <a:pt x="1455" y="292"/>
                    <a:pt x="1456" y="295"/>
                  </a:cubicBezTo>
                  <a:cubicBezTo>
                    <a:pt x="1462" y="296"/>
                    <a:pt x="1461" y="304"/>
                    <a:pt x="1468" y="306"/>
                  </a:cubicBezTo>
                  <a:cubicBezTo>
                    <a:pt x="1472" y="301"/>
                    <a:pt x="1466" y="298"/>
                    <a:pt x="1467" y="295"/>
                  </a:cubicBezTo>
                  <a:cubicBezTo>
                    <a:pt x="1469" y="297"/>
                    <a:pt x="1469" y="295"/>
                    <a:pt x="1472" y="296"/>
                  </a:cubicBezTo>
                  <a:cubicBezTo>
                    <a:pt x="1472" y="298"/>
                    <a:pt x="1474" y="298"/>
                    <a:pt x="1473" y="301"/>
                  </a:cubicBezTo>
                  <a:cubicBezTo>
                    <a:pt x="1472" y="301"/>
                    <a:pt x="1472" y="300"/>
                    <a:pt x="1470" y="300"/>
                  </a:cubicBezTo>
                  <a:cubicBezTo>
                    <a:pt x="1470" y="306"/>
                    <a:pt x="1475" y="306"/>
                    <a:pt x="1476" y="311"/>
                  </a:cubicBezTo>
                  <a:cubicBezTo>
                    <a:pt x="1478" y="312"/>
                    <a:pt x="1478" y="310"/>
                    <a:pt x="1479" y="310"/>
                  </a:cubicBezTo>
                  <a:cubicBezTo>
                    <a:pt x="1484" y="311"/>
                    <a:pt x="1483" y="317"/>
                    <a:pt x="1488" y="318"/>
                  </a:cubicBezTo>
                  <a:cubicBezTo>
                    <a:pt x="1491" y="309"/>
                    <a:pt x="1477" y="305"/>
                    <a:pt x="1477" y="300"/>
                  </a:cubicBezTo>
                  <a:cubicBezTo>
                    <a:pt x="1483" y="304"/>
                    <a:pt x="1486" y="309"/>
                    <a:pt x="1494" y="311"/>
                  </a:cubicBezTo>
                  <a:cubicBezTo>
                    <a:pt x="1486" y="299"/>
                    <a:pt x="1477" y="287"/>
                    <a:pt x="1459" y="284"/>
                  </a:cubicBezTo>
                  <a:cubicBezTo>
                    <a:pt x="1456" y="276"/>
                    <a:pt x="1452" y="269"/>
                    <a:pt x="1446" y="263"/>
                  </a:cubicBezTo>
                  <a:cubicBezTo>
                    <a:pt x="1446" y="266"/>
                    <a:pt x="1450" y="268"/>
                    <a:pt x="1447" y="269"/>
                  </a:cubicBezTo>
                  <a:cubicBezTo>
                    <a:pt x="1438" y="262"/>
                    <a:pt x="1428" y="252"/>
                    <a:pt x="1423" y="240"/>
                  </a:cubicBezTo>
                  <a:cubicBezTo>
                    <a:pt x="1423" y="239"/>
                    <a:pt x="1424" y="237"/>
                    <a:pt x="1424" y="237"/>
                  </a:cubicBezTo>
                  <a:cubicBezTo>
                    <a:pt x="1423" y="232"/>
                    <a:pt x="1416" y="223"/>
                    <a:pt x="1414" y="226"/>
                  </a:cubicBezTo>
                  <a:close/>
                  <a:moveTo>
                    <a:pt x="1519" y="325"/>
                  </a:moveTo>
                  <a:cubicBezTo>
                    <a:pt x="1520" y="328"/>
                    <a:pt x="1521" y="329"/>
                    <a:pt x="1524" y="330"/>
                  </a:cubicBezTo>
                  <a:cubicBezTo>
                    <a:pt x="1524" y="326"/>
                    <a:pt x="1521" y="326"/>
                    <a:pt x="1519" y="325"/>
                  </a:cubicBezTo>
                  <a:close/>
                  <a:moveTo>
                    <a:pt x="928" y="336"/>
                  </a:moveTo>
                  <a:cubicBezTo>
                    <a:pt x="928" y="340"/>
                    <a:pt x="935" y="341"/>
                    <a:pt x="934" y="335"/>
                  </a:cubicBezTo>
                  <a:cubicBezTo>
                    <a:pt x="931" y="335"/>
                    <a:pt x="929" y="335"/>
                    <a:pt x="928" y="336"/>
                  </a:cubicBezTo>
                  <a:close/>
                  <a:moveTo>
                    <a:pt x="913" y="346"/>
                  </a:moveTo>
                  <a:cubicBezTo>
                    <a:pt x="916" y="348"/>
                    <a:pt x="922" y="346"/>
                    <a:pt x="922" y="341"/>
                  </a:cubicBezTo>
                  <a:cubicBezTo>
                    <a:pt x="920" y="333"/>
                    <a:pt x="913" y="340"/>
                    <a:pt x="913" y="346"/>
                  </a:cubicBezTo>
                  <a:close/>
                  <a:moveTo>
                    <a:pt x="901" y="344"/>
                  </a:moveTo>
                  <a:cubicBezTo>
                    <a:pt x="904" y="350"/>
                    <a:pt x="894" y="346"/>
                    <a:pt x="893" y="351"/>
                  </a:cubicBezTo>
                  <a:cubicBezTo>
                    <a:pt x="898" y="355"/>
                    <a:pt x="903" y="351"/>
                    <a:pt x="908" y="349"/>
                  </a:cubicBezTo>
                  <a:cubicBezTo>
                    <a:pt x="908" y="345"/>
                    <a:pt x="903" y="346"/>
                    <a:pt x="901" y="344"/>
                  </a:cubicBezTo>
                  <a:close/>
                  <a:moveTo>
                    <a:pt x="901" y="357"/>
                  </a:moveTo>
                  <a:cubicBezTo>
                    <a:pt x="896" y="354"/>
                    <a:pt x="890" y="358"/>
                    <a:pt x="884" y="357"/>
                  </a:cubicBezTo>
                  <a:cubicBezTo>
                    <a:pt x="875" y="364"/>
                    <a:pt x="895" y="369"/>
                    <a:pt x="901" y="364"/>
                  </a:cubicBezTo>
                  <a:cubicBezTo>
                    <a:pt x="899" y="360"/>
                    <a:pt x="897" y="360"/>
                    <a:pt x="901" y="357"/>
                  </a:cubicBezTo>
                  <a:close/>
                  <a:moveTo>
                    <a:pt x="138" y="415"/>
                  </a:moveTo>
                  <a:cubicBezTo>
                    <a:pt x="134" y="415"/>
                    <a:pt x="133" y="417"/>
                    <a:pt x="132" y="420"/>
                  </a:cubicBezTo>
                  <a:cubicBezTo>
                    <a:pt x="136" y="421"/>
                    <a:pt x="137" y="417"/>
                    <a:pt x="138" y="415"/>
                  </a:cubicBezTo>
                  <a:close/>
                  <a:moveTo>
                    <a:pt x="130" y="417"/>
                  </a:moveTo>
                  <a:cubicBezTo>
                    <a:pt x="128" y="421"/>
                    <a:pt x="124" y="422"/>
                    <a:pt x="124" y="429"/>
                  </a:cubicBezTo>
                  <a:cubicBezTo>
                    <a:pt x="129" y="428"/>
                    <a:pt x="130" y="419"/>
                    <a:pt x="130" y="417"/>
                  </a:cubicBezTo>
                  <a:close/>
                  <a:moveTo>
                    <a:pt x="1576" y="428"/>
                  </a:moveTo>
                  <a:cubicBezTo>
                    <a:pt x="1578" y="441"/>
                    <a:pt x="1584" y="458"/>
                    <a:pt x="1592" y="468"/>
                  </a:cubicBezTo>
                  <a:cubicBezTo>
                    <a:pt x="1593" y="451"/>
                    <a:pt x="1585" y="437"/>
                    <a:pt x="1576" y="428"/>
                  </a:cubicBezTo>
                  <a:close/>
                  <a:moveTo>
                    <a:pt x="128" y="436"/>
                  </a:moveTo>
                  <a:cubicBezTo>
                    <a:pt x="127" y="439"/>
                    <a:pt x="123" y="443"/>
                    <a:pt x="124" y="446"/>
                  </a:cubicBezTo>
                  <a:cubicBezTo>
                    <a:pt x="126" y="443"/>
                    <a:pt x="132" y="441"/>
                    <a:pt x="128" y="436"/>
                  </a:cubicBezTo>
                  <a:close/>
                  <a:moveTo>
                    <a:pt x="118" y="437"/>
                  </a:moveTo>
                  <a:cubicBezTo>
                    <a:pt x="117" y="444"/>
                    <a:pt x="110" y="450"/>
                    <a:pt x="111" y="455"/>
                  </a:cubicBezTo>
                  <a:cubicBezTo>
                    <a:pt x="113" y="450"/>
                    <a:pt x="121" y="441"/>
                    <a:pt x="118" y="437"/>
                  </a:cubicBezTo>
                  <a:close/>
                  <a:moveTo>
                    <a:pt x="112" y="495"/>
                  </a:moveTo>
                  <a:cubicBezTo>
                    <a:pt x="113" y="473"/>
                    <a:pt x="139" y="464"/>
                    <a:pt x="146" y="448"/>
                  </a:cubicBezTo>
                  <a:cubicBezTo>
                    <a:pt x="150" y="447"/>
                    <a:pt x="157" y="446"/>
                    <a:pt x="163" y="444"/>
                  </a:cubicBezTo>
                  <a:cubicBezTo>
                    <a:pt x="154" y="432"/>
                    <a:pt x="144" y="446"/>
                    <a:pt x="135" y="450"/>
                  </a:cubicBezTo>
                  <a:cubicBezTo>
                    <a:pt x="128" y="463"/>
                    <a:pt x="116" y="465"/>
                    <a:pt x="111" y="481"/>
                  </a:cubicBezTo>
                  <a:cubicBezTo>
                    <a:pt x="102" y="487"/>
                    <a:pt x="98" y="497"/>
                    <a:pt x="92" y="505"/>
                  </a:cubicBezTo>
                  <a:cubicBezTo>
                    <a:pt x="103" y="506"/>
                    <a:pt x="103" y="496"/>
                    <a:pt x="112" y="495"/>
                  </a:cubicBezTo>
                  <a:close/>
                  <a:moveTo>
                    <a:pt x="146" y="459"/>
                  </a:moveTo>
                  <a:cubicBezTo>
                    <a:pt x="148" y="459"/>
                    <a:pt x="150" y="459"/>
                    <a:pt x="149" y="455"/>
                  </a:cubicBezTo>
                  <a:cubicBezTo>
                    <a:pt x="146" y="455"/>
                    <a:pt x="145" y="456"/>
                    <a:pt x="146" y="459"/>
                  </a:cubicBezTo>
                  <a:close/>
                  <a:moveTo>
                    <a:pt x="92" y="496"/>
                  </a:moveTo>
                  <a:cubicBezTo>
                    <a:pt x="88" y="495"/>
                    <a:pt x="89" y="499"/>
                    <a:pt x="88" y="502"/>
                  </a:cubicBezTo>
                  <a:cubicBezTo>
                    <a:pt x="91" y="502"/>
                    <a:pt x="92" y="499"/>
                    <a:pt x="92" y="496"/>
                  </a:cubicBezTo>
                  <a:close/>
                  <a:moveTo>
                    <a:pt x="1606" y="540"/>
                  </a:moveTo>
                  <a:cubicBezTo>
                    <a:pt x="1603" y="524"/>
                    <a:pt x="1602" y="509"/>
                    <a:pt x="1589" y="502"/>
                  </a:cubicBezTo>
                  <a:cubicBezTo>
                    <a:pt x="1587" y="522"/>
                    <a:pt x="1598" y="536"/>
                    <a:pt x="1598" y="554"/>
                  </a:cubicBezTo>
                  <a:cubicBezTo>
                    <a:pt x="1594" y="553"/>
                    <a:pt x="1591" y="549"/>
                    <a:pt x="1586" y="549"/>
                  </a:cubicBezTo>
                  <a:cubicBezTo>
                    <a:pt x="1582" y="552"/>
                    <a:pt x="1581" y="563"/>
                    <a:pt x="1588" y="564"/>
                  </a:cubicBezTo>
                  <a:cubicBezTo>
                    <a:pt x="1590" y="562"/>
                    <a:pt x="1589" y="557"/>
                    <a:pt x="1591" y="555"/>
                  </a:cubicBezTo>
                  <a:cubicBezTo>
                    <a:pt x="1593" y="557"/>
                    <a:pt x="1592" y="560"/>
                    <a:pt x="1593" y="561"/>
                  </a:cubicBezTo>
                  <a:cubicBezTo>
                    <a:pt x="1597" y="562"/>
                    <a:pt x="1596" y="559"/>
                    <a:pt x="1599" y="559"/>
                  </a:cubicBezTo>
                  <a:cubicBezTo>
                    <a:pt x="1606" y="564"/>
                    <a:pt x="1595" y="578"/>
                    <a:pt x="1604" y="582"/>
                  </a:cubicBezTo>
                  <a:cubicBezTo>
                    <a:pt x="1603" y="575"/>
                    <a:pt x="1609" y="569"/>
                    <a:pt x="1603" y="565"/>
                  </a:cubicBezTo>
                  <a:cubicBezTo>
                    <a:pt x="1607" y="560"/>
                    <a:pt x="1609" y="552"/>
                    <a:pt x="1610" y="543"/>
                  </a:cubicBezTo>
                  <a:cubicBezTo>
                    <a:pt x="1609" y="541"/>
                    <a:pt x="1607" y="541"/>
                    <a:pt x="1606" y="540"/>
                  </a:cubicBezTo>
                  <a:close/>
                  <a:moveTo>
                    <a:pt x="99" y="526"/>
                  </a:moveTo>
                  <a:cubicBezTo>
                    <a:pt x="103" y="523"/>
                    <a:pt x="110" y="519"/>
                    <a:pt x="112" y="511"/>
                  </a:cubicBezTo>
                  <a:cubicBezTo>
                    <a:pt x="106" y="513"/>
                    <a:pt x="98" y="519"/>
                    <a:pt x="99" y="526"/>
                  </a:cubicBezTo>
                  <a:close/>
                  <a:moveTo>
                    <a:pt x="73" y="545"/>
                  </a:moveTo>
                  <a:cubicBezTo>
                    <a:pt x="73" y="537"/>
                    <a:pt x="80" y="533"/>
                    <a:pt x="85" y="533"/>
                  </a:cubicBezTo>
                  <a:cubicBezTo>
                    <a:pt x="86" y="529"/>
                    <a:pt x="88" y="528"/>
                    <a:pt x="89" y="524"/>
                  </a:cubicBezTo>
                  <a:cubicBezTo>
                    <a:pt x="85" y="523"/>
                    <a:pt x="83" y="529"/>
                    <a:pt x="81" y="527"/>
                  </a:cubicBezTo>
                  <a:cubicBezTo>
                    <a:pt x="82" y="521"/>
                    <a:pt x="86" y="517"/>
                    <a:pt x="88" y="512"/>
                  </a:cubicBezTo>
                  <a:cubicBezTo>
                    <a:pt x="73" y="520"/>
                    <a:pt x="67" y="536"/>
                    <a:pt x="59" y="551"/>
                  </a:cubicBezTo>
                  <a:cubicBezTo>
                    <a:pt x="65" y="550"/>
                    <a:pt x="66" y="542"/>
                    <a:pt x="73" y="545"/>
                  </a:cubicBezTo>
                  <a:close/>
                  <a:moveTo>
                    <a:pt x="1658" y="557"/>
                  </a:moveTo>
                  <a:cubicBezTo>
                    <a:pt x="1659" y="547"/>
                    <a:pt x="1652" y="532"/>
                    <a:pt x="1645" y="530"/>
                  </a:cubicBezTo>
                  <a:cubicBezTo>
                    <a:pt x="1650" y="539"/>
                    <a:pt x="1650" y="552"/>
                    <a:pt x="1658" y="557"/>
                  </a:cubicBezTo>
                  <a:close/>
                  <a:moveTo>
                    <a:pt x="53" y="556"/>
                  </a:moveTo>
                  <a:cubicBezTo>
                    <a:pt x="53" y="562"/>
                    <a:pt x="47" y="562"/>
                    <a:pt x="47" y="569"/>
                  </a:cubicBezTo>
                  <a:cubicBezTo>
                    <a:pt x="50" y="570"/>
                    <a:pt x="56" y="561"/>
                    <a:pt x="53" y="556"/>
                  </a:cubicBezTo>
                  <a:close/>
                  <a:moveTo>
                    <a:pt x="1578" y="581"/>
                  </a:moveTo>
                  <a:cubicBezTo>
                    <a:pt x="1575" y="583"/>
                    <a:pt x="1573" y="586"/>
                    <a:pt x="1574" y="592"/>
                  </a:cubicBezTo>
                  <a:cubicBezTo>
                    <a:pt x="1579" y="593"/>
                    <a:pt x="1579" y="589"/>
                    <a:pt x="1582" y="588"/>
                  </a:cubicBezTo>
                  <a:cubicBezTo>
                    <a:pt x="1584" y="592"/>
                    <a:pt x="1583" y="598"/>
                    <a:pt x="1586" y="601"/>
                  </a:cubicBezTo>
                  <a:cubicBezTo>
                    <a:pt x="1586" y="598"/>
                    <a:pt x="1584" y="593"/>
                    <a:pt x="1587" y="592"/>
                  </a:cubicBezTo>
                  <a:cubicBezTo>
                    <a:pt x="1592" y="600"/>
                    <a:pt x="1584" y="615"/>
                    <a:pt x="1595" y="617"/>
                  </a:cubicBezTo>
                  <a:cubicBezTo>
                    <a:pt x="1597" y="608"/>
                    <a:pt x="1590" y="604"/>
                    <a:pt x="1593" y="597"/>
                  </a:cubicBezTo>
                  <a:cubicBezTo>
                    <a:pt x="1596" y="597"/>
                    <a:pt x="1596" y="601"/>
                    <a:pt x="1598" y="599"/>
                  </a:cubicBezTo>
                  <a:cubicBezTo>
                    <a:pt x="1598" y="592"/>
                    <a:pt x="1597" y="587"/>
                    <a:pt x="1596" y="582"/>
                  </a:cubicBezTo>
                  <a:cubicBezTo>
                    <a:pt x="1595" y="581"/>
                    <a:pt x="1592" y="583"/>
                    <a:pt x="1588" y="582"/>
                  </a:cubicBezTo>
                  <a:cubicBezTo>
                    <a:pt x="1587" y="586"/>
                    <a:pt x="1593" y="589"/>
                    <a:pt x="1589" y="592"/>
                  </a:cubicBezTo>
                  <a:cubicBezTo>
                    <a:pt x="1588" y="590"/>
                    <a:pt x="1586" y="581"/>
                    <a:pt x="1584" y="586"/>
                  </a:cubicBezTo>
                  <a:cubicBezTo>
                    <a:pt x="1582" y="581"/>
                    <a:pt x="1578" y="579"/>
                    <a:pt x="1577" y="574"/>
                  </a:cubicBezTo>
                  <a:cubicBezTo>
                    <a:pt x="1579" y="573"/>
                    <a:pt x="1581" y="572"/>
                    <a:pt x="1583" y="572"/>
                  </a:cubicBezTo>
                  <a:cubicBezTo>
                    <a:pt x="1579" y="549"/>
                    <a:pt x="1561" y="585"/>
                    <a:pt x="1578" y="581"/>
                  </a:cubicBezTo>
                  <a:close/>
                  <a:moveTo>
                    <a:pt x="1587" y="632"/>
                  </a:moveTo>
                  <a:cubicBezTo>
                    <a:pt x="1590" y="635"/>
                    <a:pt x="1593" y="642"/>
                    <a:pt x="1598" y="640"/>
                  </a:cubicBezTo>
                  <a:cubicBezTo>
                    <a:pt x="1597" y="631"/>
                    <a:pt x="1590" y="628"/>
                    <a:pt x="1588" y="620"/>
                  </a:cubicBezTo>
                  <a:cubicBezTo>
                    <a:pt x="1578" y="618"/>
                    <a:pt x="1579" y="606"/>
                    <a:pt x="1572" y="600"/>
                  </a:cubicBezTo>
                  <a:cubicBezTo>
                    <a:pt x="1573" y="599"/>
                    <a:pt x="1575" y="599"/>
                    <a:pt x="1574" y="596"/>
                  </a:cubicBezTo>
                  <a:cubicBezTo>
                    <a:pt x="1570" y="593"/>
                    <a:pt x="1569" y="599"/>
                    <a:pt x="1565" y="599"/>
                  </a:cubicBezTo>
                  <a:cubicBezTo>
                    <a:pt x="1568" y="613"/>
                    <a:pt x="1561" y="624"/>
                    <a:pt x="1568" y="633"/>
                  </a:cubicBezTo>
                  <a:cubicBezTo>
                    <a:pt x="1569" y="632"/>
                    <a:pt x="1569" y="630"/>
                    <a:pt x="1571" y="629"/>
                  </a:cubicBezTo>
                  <a:cubicBezTo>
                    <a:pt x="1574" y="635"/>
                    <a:pt x="1569" y="638"/>
                    <a:pt x="1570" y="645"/>
                  </a:cubicBezTo>
                  <a:cubicBezTo>
                    <a:pt x="1579" y="651"/>
                    <a:pt x="1586" y="643"/>
                    <a:pt x="1587" y="632"/>
                  </a:cubicBezTo>
                  <a:close/>
                  <a:moveTo>
                    <a:pt x="1579" y="595"/>
                  </a:moveTo>
                  <a:cubicBezTo>
                    <a:pt x="1580" y="597"/>
                    <a:pt x="1579" y="601"/>
                    <a:pt x="1583" y="600"/>
                  </a:cubicBezTo>
                  <a:cubicBezTo>
                    <a:pt x="1583" y="598"/>
                    <a:pt x="1583" y="596"/>
                    <a:pt x="1582" y="595"/>
                  </a:cubicBezTo>
                  <a:lnTo>
                    <a:pt x="1579" y="595"/>
                  </a:lnTo>
                  <a:close/>
                  <a:moveTo>
                    <a:pt x="1613" y="598"/>
                  </a:moveTo>
                  <a:cubicBezTo>
                    <a:pt x="1612" y="620"/>
                    <a:pt x="1625" y="632"/>
                    <a:pt x="1631" y="649"/>
                  </a:cubicBezTo>
                  <a:cubicBezTo>
                    <a:pt x="1629" y="634"/>
                    <a:pt x="1621" y="624"/>
                    <a:pt x="1616" y="612"/>
                  </a:cubicBezTo>
                  <a:cubicBezTo>
                    <a:pt x="1620" y="608"/>
                    <a:pt x="1616" y="600"/>
                    <a:pt x="1613" y="598"/>
                  </a:cubicBezTo>
                  <a:close/>
                  <a:moveTo>
                    <a:pt x="54" y="629"/>
                  </a:moveTo>
                  <a:cubicBezTo>
                    <a:pt x="55" y="628"/>
                    <a:pt x="58" y="623"/>
                    <a:pt x="55" y="621"/>
                  </a:cubicBezTo>
                  <a:cubicBezTo>
                    <a:pt x="55" y="623"/>
                    <a:pt x="52" y="627"/>
                    <a:pt x="54" y="629"/>
                  </a:cubicBezTo>
                  <a:close/>
                  <a:moveTo>
                    <a:pt x="1310" y="675"/>
                  </a:moveTo>
                  <a:cubicBezTo>
                    <a:pt x="1314" y="674"/>
                    <a:pt x="1312" y="666"/>
                    <a:pt x="1314" y="662"/>
                  </a:cubicBezTo>
                  <a:cubicBezTo>
                    <a:pt x="1323" y="662"/>
                    <a:pt x="1324" y="654"/>
                    <a:pt x="1334" y="655"/>
                  </a:cubicBezTo>
                  <a:cubicBezTo>
                    <a:pt x="1334" y="652"/>
                    <a:pt x="1334" y="648"/>
                    <a:pt x="1331" y="648"/>
                  </a:cubicBezTo>
                  <a:cubicBezTo>
                    <a:pt x="1324" y="656"/>
                    <a:pt x="1293" y="662"/>
                    <a:pt x="1310" y="675"/>
                  </a:cubicBezTo>
                  <a:close/>
                  <a:moveTo>
                    <a:pt x="1601" y="655"/>
                  </a:moveTo>
                  <a:cubicBezTo>
                    <a:pt x="1600" y="653"/>
                    <a:pt x="1601" y="649"/>
                    <a:pt x="1597" y="649"/>
                  </a:cubicBezTo>
                  <a:cubicBezTo>
                    <a:pt x="1595" y="651"/>
                    <a:pt x="1596" y="656"/>
                    <a:pt x="1598" y="657"/>
                  </a:cubicBezTo>
                  <a:cubicBezTo>
                    <a:pt x="1598" y="656"/>
                    <a:pt x="1600" y="656"/>
                    <a:pt x="1601" y="655"/>
                  </a:cubicBezTo>
                  <a:close/>
                  <a:moveTo>
                    <a:pt x="1561" y="650"/>
                  </a:moveTo>
                  <a:cubicBezTo>
                    <a:pt x="1560" y="654"/>
                    <a:pt x="1561" y="658"/>
                    <a:pt x="1564" y="659"/>
                  </a:cubicBezTo>
                  <a:cubicBezTo>
                    <a:pt x="1563" y="656"/>
                    <a:pt x="1565" y="650"/>
                    <a:pt x="1561" y="650"/>
                  </a:cubicBezTo>
                  <a:close/>
                  <a:moveTo>
                    <a:pt x="1376" y="658"/>
                  </a:moveTo>
                  <a:cubicBezTo>
                    <a:pt x="1375" y="655"/>
                    <a:pt x="1373" y="652"/>
                    <a:pt x="1369" y="652"/>
                  </a:cubicBezTo>
                  <a:cubicBezTo>
                    <a:pt x="1365" y="657"/>
                    <a:pt x="1372" y="661"/>
                    <a:pt x="1376" y="658"/>
                  </a:cubicBezTo>
                  <a:close/>
                  <a:moveTo>
                    <a:pt x="1573" y="656"/>
                  </a:moveTo>
                  <a:cubicBezTo>
                    <a:pt x="1573" y="659"/>
                    <a:pt x="1574" y="660"/>
                    <a:pt x="1575" y="661"/>
                  </a:cubicBezTo>
                  <a:cubicBezTo>
                    <a:pt x="1577" y="659"/>
                    <a:pt x="1576" y="655"/>
                    <a:pt x="1573" y="656"/>
                  </a:cubicBezTo>
                  <a:close/>
                  <a:moveTo>
                    <a:pt x="1606" y="656"/>
                  </a:moveTo>
                  <a:cubicBezTo>
                    <a:pt x="1606" y="659"/>
                    <a:pt x="1607" y="661"/>
                    <a:pt x="1609" y="663"/>
                  </a:cubicBezTo>
                  <a:cubicBezTo>
                    <a:pt x="1611" y="661"/>
                    <a:pt x="1608" y="659"/>
                    <a:pt x="1609" y="656"/>
                  </a:cubicBezTo>
                  <a:lnTo>
                    <a:pt x="1606" y="656"/>
                  </a:lnTo>
                  <a:close/>
                  <a:moveTo>
                    <a:pt x="1623" y="742"/>
                  </a:moveTo>
                  <a:cubicBezTo>
                    <a:pt x="1623" y="744"/>
                    <a:pt x="1619" y="741"/>
                    <a:pt x="1620" y="744"/>
                  </a:cubicBezTo>
                  <a:cubicBezTo>
                    <a:pt x="1621" y="755"/>
                    <a:pt x="1634" y="764"/>
                    <a:pt x="1624" y="774"/>
                  </a:cubicBezTo>
                  <a:cubicBezTo>
                    <a:pt x="1626" y="789"/>
                    <a:pt x="1627" y="807"/>
                    <a:pt x="1635" y="816"/>
                  </a:cubicBezTo>
                  <a:cubicBezTo>
                    <a:pt x="1634" y="813"/>
                    <a:pt x="1634" y="809"/>
                    <a:pt x="1636" y="806"/>
                  </a:cubicBezTo>
                  <a:cubicBezTo>
                    <a:pt x="1639" y="807"/>
                    <a:pt x="1640" y="812"/>
                    <a:pt x="1643" y="814"/>
                  </a:cubicBezTo>
                  <a:cubicBezTo>
                    <a:pt x="1644" y="812"/>
                    <a:pt x="1644" y="809"/>
                    <a:pt x="1646" y="810"/>
                  </a:cubicBezTo>
                  <a:cubicBezTo>
                    <a:pt x="1647" y="814"/>
                    <a:pt x="1649" y="818"/>
                    <a:pt x="1652" y="820"/>
                  </a:cubicBezTo>
                  <a:cubicBezTo>
                    <a:pt x="1652" y="817"/>
                    <a:pt x="1652" y="814"/>
                    <a:pt x="1654" y="813"/>
                  </a:cubicBezTo>
                  <a:cubicBezTo>
                    <a:pt x="1654" y="819"/>
                    <a:pt x="1656" y="822"/>
                    <a:pt x="1660" y="824"/>
                  </a:cubicBezTo>
                  <a:cubicBezTo>
                    <a:pt x="1662" y="802"/>
                    <a:pt x="1680" y="782"/>
                    <a:pt x="1666" y="762"/>
                  </a:cubicBezTo>
                  <a:cubicBezTo>
                    <a:pt x="1665" y="761"/>
                    <a:pt x="1661" y="763"/>
                    <a:pt x="1661" y="761"/>
                  </a:cubicBezTo>
                  <a:cubicBezTo>
                    <a:pt x="1665" y="735"/>
                    <a:pt x="1644" y="720"/>
                    <a:pt x="1644" y="691"/>
                  </a:cubicBezTo>
                  <a:cubicBezTo>
                    <a:pt x="1634" y="685"/>
                    <a:pt x="1638" y="666"/>
                    <a:pt x="1630" y="658"/>
                  </a:cubicBezTo>
                  <a:cubicBezTo>
                    <a:pt x="1627" y="666"/>
                    <a:pt x="1621" y="668"/>
                    <a:pt x="1614" y="671"/>
                  </a:cubicBezTo>
                  <a:cubicBezTo>
                    <a:pt x="1614" y="677"/>
                    <a:pt x="1618" y="677"/>
                    <a:pt x="1621" y="680"/>
                  </a:cubicBezTo>
                  <a:cubicBezTo>
                    <a:pt x="1622" y="684"/>
                    <a:pt x="1618" y="683"/>
                    <a:pt x="1619" y="687"/>
                  </a:cubicBezTo>
                  <a:cubicBezTo>
                    <a:pt x="1621" y="689"/>
                    <a:pt x="1624" y="689"/>
                    <a:pt x="1625" y="690"/>
                  </a:cubicBezTo>
                  <a:cubicBezTo>
                    <a:pt x="1623" y="696"/>
                    <a:pt x="1628" y="708"/>
                    <a:pt x="1620" y="710"/>
                  </a:cubicBezTo>
                  <a:cubicBezTo>
                    <a:pt x="1620" y="714"/>
                    <a:pt x="1621" y="715"/>
                    <a:pt x="1621" y="719"/>
                  </a:cubicBezTo>
                  <a:cubicBezTo>
                    <a:pt x="1618" y="721"/>
                    <a:pt x="1616" y="726"/>
                    <a:pt x="1614" y="731"/>
                  </a:cubicBezTo>
                  <a:cubicBezTo>
                    <a:pt x="1617" y="735"/>
                    <a:pt x="1623" y="735"/>
                    <a:pt x="1623" y="742"/>
                  </a:cubicBezTo>
                  <a:close/>
                  <a:moveTo>
                    <a:pt x="1548" y="668"/>
                  </a:moveTo>
                  <a:cubicBezTo>
                    <a:pt x="1547" y="667"/>
                    <a:pt x="1547" y="667"/>
                    <a:pt x="1547" y="666"/>
                  </a:cubicBezTo>
                  <a:cubicBezTo>
                    <a:pt x="1542" y="666"/>
                    <a:pt x="1542" y="666"/>
                    <a:pt x="1542" y="666"/>
                  </a:cubicBezTo>
                  <a:cubicBezTo>
                    <a:pt x="1542" y="668"/>
                    <a:pt x="1542" y="670"/>
                    <a:pt x="1543" y="671"/>
                  </a:cubicBezTo>
                  <a:cubicBezTo>
                    <a:pt x="1546" y="672"/>
                    <a:pt x="1548" y="670"/>
                    <a:pt x="1548" y="668"/>
                  </a:cubicBezTo>
                  <a:close/>
                  <a:moveTo>
                    <a:pt x="1350" y="702"/>
                  </a:moveTo>
                  <a:cubicBezTo>
                    <a:pt x="1351" y="700"/>
                    <a:pt x="1354" y="700"/>
                    <a:pt x="1353" y="697"/>
                  </a:cubicBezTo>
                  <a:cubicBezTo>
                    <a:pt x="1346" y="688"/>
                    <a:pt x="1330" y="688"/>
                    <a:pt x="1324" y="677"/>
                  </a:cubicBezTo>
                  <a:cubicBezTo>
                    <a:pt x="1325" y="675"/>
                    <a:pt x="1329" y="676"/>
                    <a:pt x="1328" y="672"/>
                  </a:cubicBezTo>
                  <a:cubicBezTo>
                    <a:pt x="1326" y="669"/>
                    <a:pt x="1324" y="666"/>
                    <a:pt x="1317" y="667"/>
                  </a:cubicBezTo>
                  <a:cubicBezTo>
                    <a:pt x="1310" y="689"/>
                    <a:pt x="1330" y="700"/>
                    <a:pt x="1350" y="702"/>
                  </a:cubicBezTo>
                  <a:close/>
                  <a:moveTo>
                    <a:pt x="1274" y="691"/>
                  </a:moveTo>
                  <a:cubicBezTo>
                    <a:pt x="1282" y="690"/>
                    <a:pt x="1291" y="682"/>
                    <a:pt x="1293" y="671"/>
                  </a:cubicBezTo>
                  <a:cubicBezTo>
                    <a:pt x="1287" y="669"/>
                    <a:pt x="1272" y="680"/>
                    <a:pt x="1274" y="691"/>
                  </a:cubicBezTo>
                  <a:close/>
                  <a:moveTo>
                    <a:pt x="1541" y="696"/>
                  </a:moveTo>
                  <a:cubicBezTo>
                    <a:pt x="1546" y="696"/>
                    <a:pt x="1547" y="698"/>
                    <a:pt x="1547" y="702"/>
                  </a:cubicBezTo>
                  <a:cubicBezTo>
                    <a:pt x="1547" y="705"/>
                    <a:pt x="1542" y="703"/>
                    <a:pt x="1542" y="707"/>
                  </a:cubicBezTo>
                  <a:cubicBezTo>
                    <a:pt x="1546" y="712"/>
                    <a:pt x="1552" y="706"/>
                    <a:pt x="1555" y="704"/>
                  </a:cubicBezTo>
                  <a:cubicBezTo>
                    <a:pt x="1558" y="695"/>
                    <a:pt x="1557" y="681"/>
                    <a:pt x="1550" y="672"/>
                  </a:cubicBezTo>
                  <a:cubicBezTo>
                    <a:pt x="1548" y="680"/>
                    <a:pt x="1553" y="687"/>
                    <a:pt x="1551" y="692"/>
                  </a:cubicBezTo>
                  <a:cubicBezTo>
                    <a:pt x="1546" y="691"/>
                    <a:pt x="1549" y="682"/>
                    <a:pt x="1541" y="684"/>
                  </a:cubicBezTo>
                  <a:cubicBezTo>
                    <a:pt x="1540" y="689"/>
                    <a:pt x="1542" y="692"/>
                    <a:pt x="1541" y="696"/>
                  </a:cubicBezTo>
                  <a:close/>
                  <a:moveTo>
                    <a:pt x="207" y="678"/>
                  </a:moveTo>
                  <a:cubicBezTo>
                    <a:pt x="204" y="678"/>
                    <a:pt x="204" y="678"/>
                    <a:pt x="204" y="678"/>
                  </a:cubicBezTo>
                  <a:cubicBezTo>
                    <a:pt x="204" y="683"/>
                    <a:pt x="201" y="684"/>
                    <a:pt x="198" y="684"/>
                  </a:cubicBezTo>
                  <a:cubicBezTo>
                    <a:pt x="198" y="688"/>
                    <a:pt x="198" y="688"/>
                    <a:pt x="198" y="688"/>
                  </a:cubicBezTo>
                  <a:cubicBezTo>
                    <a:pt x="203" y="686"/>
                    <a:pt x="200" y="692"/>
                    <a:pt x="202" y="694"/>
                  </a:cubicBezTo>
                  <a:cubicBezTo>
                    <a:pt x="204" y="694"/>
                    <a:pt x="206" y="693"/>
                    <a:pt x="207" y="693"/>
                  </a:cubicBezTo>
                  <a:cubicBezTo>
                    <a:pt x="208" y="689"/>
                    <a:pt x="206" y="687"/>
                    <a:pt x="205" y="686"/>
                  </a:cubicBezTo>
                  <a:cubicBezTo>
                    <a:pt x="212" y="685"/>
                    <a:pt x="204" y="681"/>
                    <a:pt x="207" y="678"/>
                  </a:cubicBezTo>
                  <a:close/>
                  <a:moveTo>
                    <a:pt x="1525" y="706"/>
                  </a:moveTo>
                  <a:cubicBezTo>
                    <a:pt x="1526" y="704"/>
                    <a:pt x="1528" y="703"/>
                    <a:pt x="1527" y="699"/>
                  </a:cubicBezTo>
                  <a:cubicBezTo>
                    <a:pt x="1525" y="697"/>
                    <a:pt x="1525" y="701"/>
                    <a:pt x="1522" y="700"/>
                  </a:cubicBezTo>
                  <a:cubicBezTo>
                    <a:pt x="1519" y="695"/>
                    <a:pt x="1516" y="689"/>
                    <a:pt x="1511" y="685"/>
                  </a:cubicBezTo>
                  <a:cubicBezTo>
                    <a:pt x="1506" y="687"/>
                    <a:pt x="1501" y="686"/>
                    <a:pt x="1497" y="687"/>
                  </a:cubicBezTo>
                  <a:cubicBezTo>
                    <a:pt x="1494" y="692"/>
                    <a:pt x="1496" y="701"/>
                    <a:pt x="1492" y="706"/>
                  </a:cubicBezTo>
                  <a:cubicBezTo>
                    <a:pt x="1491" y="706"/>
                    <a:pt x="1491" y="704"/>
                    <a:pt x="1490" y="704"/>
                  </a:cubicBezTo>
                  <a:cubicBezTo>
                    <a:pt x="1489" y="708"/>
                    <a:pt x="1489" y="710"/>
                    <a:pt x="1486" y="711"/>
                  </a:cubicBezTo>
                  <a:cubicBezTo>
                    <a:pt x="1479" y="708"/>
                    <a:pt x="1475" y="703"/>
                    <a:pt x="1476" y="694"/>
                  </a:cubicBezTo>
                  <a:cubicBezTo>
                    <a:pt x="1473" y="692"/>
                    <a:pt x="1469" y="691"/>
                    <a:pt x="1468" y="688"/>
                  </a:cubicBezTo>
                  <a:cubicBezTo>
                    <a:pt x="1471" y="685"/>
                    <a:pt x="1465" y="682"/>
                    <a:pt x="1465" y="680"/>
                  </a:cubicBezTo>
                  <a:cubicBezTo>
                    <a:pt x="1434" y="684"/>
                    <a:pt x="1406" y="677"/>
                    <a:pt x="1382" y="690"/>
                  </a:cubicBezTo>
                  <a:cubicBezTo>
                    <a:pt x="1382" y="694"/>
                    <a:pt x="1382" y="698"/>
                    <a:pt x="1379" y="699"/>
                  </a:cubicBezTo>
                  <a:cubicBezTo>
                    <a:pt x="1375" y="699"/>
                    <a:pt x="1366" y="699"/>
                    <a:pt x="1362" y="701"/>
                  </a:cubicBezTo>
                  <a:cubicBezTo>
                    <a:pt x="1361" y="708"/>
                    <a:pt x="1367" y="708"/>
                    <a:pt x="1368" y="714"/>
                  </a:cubicBezTo>
                  <a:cubicBezTo>
                    <a:pt x="1365" y="718"/>
                    <a:pt x="1361" y="719"/>
                    <a:pt x="1356" y="721"/>
                  </a:cubicBezTo>
                  <a:cubicBezTo>
                    <a:pt x="1355" y="729"/>
                    <a:pt x="1350" y="733"/>
                    <a:pt x="1343" y="729"/>
                  </a:cubicBezTo>
                  <a:cubicBezTo>
                    <a:pt x="1343" y="732"/>
                    <a:pt x="1343" y="735"/>
                    <a:pt x="1342" y="736"/>
                  </a:cubicBezTo>
                  <a:cubicBezTo>
                    <a:pt x="1334" y="737"/>
                    <a:pt x="1330" y="742"/>
                    <a:pt x="1328" y="749"/>
                  </a:cubicBezTo>
                  <a:cubicBezTo>
                    <a:pt x="1342" y="740"/>
                    <a:pt x="1361" y="759"/>
                    <a:pt x="1367" y="739"/>
                  </a:cubicBezTo>
                  <a:cubicBezTo>
                    <a:pt x="1372" y="739"/>
                    <a:pt x="1372" y="739"/>
                    <a:pt x="1372" y="739"/>
                  </a:cubicBezTo>
                  <a:cubicBezTo>
                    <a:pt x="1371" y="726"/>
                    <a:pt x="1388" y="734"/>
                    <a:pt x="1394" y="728"/>
                  </a:cubicBezTo>
                  <a:cubicBezTo>
                    <a:pt x="1395" y="733"/>
                    <a:pt x="1401" y="732"/>
                    <a:pt x="1400" y="740"/>
                  </a:cubicBezTo>
                  <a:cubicBezTo>
                    <a:pt x="1402" y="742"/>
                    <a:pt x="1408" y="741"/>
                    <a:pt x="1409" y="744"/>
                  </a:cubicBezTo>
                  <a:cubicBezTo>
                    <a:pt x="1407" y="746"/>
                    <a:pt x="1402" y="744"/>
                    <a:pt x="1402" y="748"/>
                  </a:cubicBezTo>
                  <a:cubicBezTo>
                    <a:pt x="1404" y="752"/>
                    <a:pt x="1406" y="754"/>
                    <a:pt x="1409" y="756"/>
                  </a:cubicBezTo>
                  <a:cubicBezTo>
                    <a:pt x="1415" y="753"/>
                    <a:pt x="1419" y="760"/>
                    <a:pt x="1424" y="760"/>
                  </a:cubicBezTo>
                  <a:cubicBezTo>
                    <a:pt x="1430" y="760"/>
                    <a:pt x="1432" y="755"/>
                    <a:pt x="1437" y="751"/>
                  </a:cubicBezTo>
                  <a:cubicBezTo>
                    <a:pt x="1442" y="756"/>
                    <a:pt x="1449" y="760"/>
                    <a:pt x="1456" y="763"/>
                  </a:cubicBezTo>
                  <a:cubicBezTo>
                    <a:pt x="1458" y="752"/>
                    <a:pt x="1452" y="749"/>
                    <a:pt x="1447" y="745"/>
                  </a:cubicBezTo>
                  <a:cubicBezTo>
                    <a:pt x="1450" y="740"/>
                    <a:pt x="1452" y="736"/>
                    <a:pt x="1454" y="728"/>
                  </a:cubicBezTo>
                  <a:cubicBezTo>
                    <a:pt x="1463" y="726"/>
                    <a:pt x="1476" y="721"/>
                    <a:pt x="1484" y="726"/>
                  </a:cubicBezTo>
                  <a:cubicBezTo>
                    <a:pt x="1488" y="722"/>
                    <a:pt x="1496" y="722"/>
                    <a:pt x="1499" y="719"/>
                  </a:cubicBezTo>
                  <a:cubicBezTo>
                    <a:pt x="1501" y="724"/>
                    <a:pt x="1500" y="731"/>
                    <a:pt x="1506" y="731"/>
                  </a:cubicBezTo>
                  <a:cubicBezTo>
                    <a:pt x="1506" y="722"/>
                    <a:pt x="1506" y="722"/>
                    <a:pt x="1506" y="722"/>
                  </a:cubicBezTo>
                  <a:cubicBezTo>
                    <a:pt x="1507" y="719"/>
                    <a:pt x="1514" y="722"/>
                    <a:pt x="1514" y="719"/>
                  </a:cubicBezTo>
                  <a:cubicBezTo>
                    <a:pt x="1510" y="713"/>
                    <a:pt x="1503" y="710"/>
                    <a:pt x="1497" y="705"/>
                  </a:cubicBezTo>
                  <a:cubicBezTo>
                    <a:pt x="1504" y="701"/>
                    <a:pt x="1507" y="712"/>
                    <a:pt x="1513" y="710"/>
                  </a:cubicBezTo>
                  <a:cubicBezTo>
                    <a:pt x="1515" y="710"/>
                    <a:pt x="1514" y="705"/>
                    <a:pt x="1516" y="704"/>
                  </a:cubicBezTo>
                  <a:cubicBezTo>
                    <a:pt x="1519" y="705"/>
                    <a:pt x="1521" y="707"/>
                    <a:pt x="1525" y="706"/>
                  </a:cubicBezTo>
                  <a:close/>
                  <a:moveTo>
                    <a:pt x="1262" y="683"/>
                  </a:moveTo>
                  <a:cubicBezTo>
                    <a:pt x="1262" y="689"/>
                    <a:pt x="1262" y="689"/>
                    <a:pt x="1262" y="689"/>
                  </a:cubicBezTo>
                  <a:cubicBezTo>
                    <a:pt x="1265" y="689"/>
                    <a:pt x="1267" y="687"/>
                    <a:pt x="1267" y="684"/>
                  </a:cubicBezTo>
                  <a:cubicBezTo>
                    <a:pt x="1266" y="683"/>
                    <a:pt x="1264" y="683"/>
                    <a:pt x="1262" y="683"/>
                  </a:cubicBezTo>
                  <a:close/>
                  <a:moveTo>
                    <a:pt x="1232" y="697"/>
                  </a:moveTo>
                  <a:cubicBezTo>
                    <a:pt x="1239" y="696"/>
                    <a:pt x="1246" y="694"/>
                    <a:pt x="1248" y="687"/>
                  </a:cubicBezTo>
                  <a:cubicBezTo>
                    <a:pt x="1241" y="688"/>
                    <a:pt x="1234" y="691"/>
                    <a:pt x="1232" y="697"/>
                  </a:cubicBezTo>
                  <a:close/>
                  <a:moveTo>
                    <a:pt x="196" y="694"/>
                  </a:moveTo>
                  <a:cubicBezTo>
                    <a:pt x="199" y="694"/>
                    <a:pt x="199" y="689"/>
                    <a:pt x="196" y="689"/>
                  </a:cubicBezTo>
                  <a:cubicBezTo>
                    <a:pt x="196" y="690"/>
                    <a:pt x="195" y="691"/>
                    <a:pt x="196" y="694"/>
                  </a:cubicBezTo>
                  <a:close/>
                  <a:moveTo>
                    <a:pt x="1222" y="693"/>
                  </a:moveTo>
                  <a:cubicBezTo>
                    <a:pt x="1217" y="695"/>
                    <a:pt x="1211" y="703"/>
                    <a:pt x="1214" y="706"/>
                  </a:cubicBezTo>
                  <a:cubicBezTo>
                    <a:pt x="1219" y="704"/>
                    <a:pt x="1226" y="700"/>
                    <a:pt x="1222" y="693"/>
                  </a:cubicBezTo>
                  <a:close/>
                  <a:moveTo>
                    <a:pt x="1604" y="812"/>
                  </a:moveTo>
                  <a:cubicBezTo>
                    <a:pt x="1609" y="805"/>
                    <a:pt x="1603" y="789"/>
                    <a:pt x="1609" y="781"/>
                  </a:cubicBezTo>
                  <a:cubicBezTo>
                    <a:pt x="1611" y="781"/>
                    <a:pt x="1609" y="785"/>
                    <a:pt x="1612" y="784"/>
                  </a:cubicBezTo>
                  <a:cubicBezTo>
                    <a:pt x="1615" y="776"/>
                    <a:pt x="1615" y="767"/>
                    <a:pt x="1611" y="762"/>
                  </a:cubicBezTo>
                  <a:cubicBezTo>
                    <a:pt x="1616" y="746"/>
                    <a:pt x="1609" y="726"/>
                    <a:pt x="1604" y="712"/>
                  </a:cubicBezTo>
                  <a:cubicBezTo>
                    <a:pt x="1594" y="717"/>
                    <a:pt x="1588" y="707"/>
                    <a:pt x="1581" y="704"/>
                  </a:cubicBezTo>
                  <a:cubicBezTo>
                    <a:pt x="1580" y="699"/>
                    <a:pt x="1575" y="693"/>
                    <a:pt x="1571" y="694"/>
                  </a:cubicBezTo>
                  <a:cubicBezTo>
                    <a:pt x="1574" y="703"/>
                    <a:pt x="1577" y="714"/>
                    <a:pt x="1587" y="718"/>
                  </a:cubicBezTo>
                  <a:cubicBezTo>
                    <a:pt x="1589" y="719"/>
                    <a:pt x="1592" y="716"/>
                    <a:pt x="1595" y="718"/>
                  </a:cubicBezTo>
                  <a:cubicBezTo>
                    <a:pt x="1597" y="718"/>
                    <a:pt x="1597" y="722"/>
                    <a:pt x="1598" y="723"/>
                  </a:cubicBezTo>
                  <a:cubicBezTo>
                    <a:pt x="1601" y="726"/>
                    <a:pt x="1604" y="724"/>
                    <a:pt x="1607" y="726"/>
                  </a:cubicBezTo>
                  <a:cubicBezTo>
                    <a:pt x="1607" y="731"/>
                    <a:pt x="1608" y="735"/>
                    <a:pt x="1608" y="741"/>
                  </a:cubicBezTo>
                  <a:cubicBezTo>
                    <a:pt x="1602" y="739"/>
                    <a:pt x="1602" y="743"/>
                    <a:pt x="1600" y="744"/>
                  </a:cubicBezTo>
                  <a:cubicBezTo>
                    <a:pt x="1598" y="736"/>
                    <a:pt x="1591" y="728"/>
                    <a:pt x="1586" y="726"/>
                  </a:cubicBezTo>
                  <a:cubicBezTo>
                    <a:pt x="1585" y="734"/>
                    <a:pt x="1593" y="741"/>
                    <a:pt x="1594" y="749"/>
                  </a:cubicBezTo>
                  <a:cubicBezTo>
                    <a:pt x="1592" y="748"/>
                    <a:pt x="1592" y="751"/>
                    <a:pt x="1589" y="750"/>
                  </a:cubicBezTo>
                  <a:cubicBezTo>
                    <a:pt x="1592" y="760"/>
                    <a:pt x="1582" y="760"/>
                    <a:pt x="1587" y="769"/>
                  </a:cubicBezTo>
                  <a:cubicBezTo>
                    <a:pt x="1583" y="774"/>
                    <a:pt x="1576" y="775"/>
                    <a:pt x="1578" y="785"/>
                  </a:cubicBezTo>
                  <a:cubicBezTo>
                    <a:pt x="1583" y="786"/>
                    <a:pt x="1581" y="791"/>
                    <a:pt x="1581" y="796"/>
                  </a:cubicBezTo>
                  <a:cubicBezTo>
                    <a:pt x="1583" y="797"/>
                    <a:pt x="1585" y="798"/>
                    <a:pt x="1587" y="799"/>
                  </a:cubicBezTo>
                  <a:cubicBezTo>
                    <a:pt x="1592" y="786"/>
                    <a:pt x="1596" y="772"/>
                    <a:pt x="1603" y="760"/>
                  </a:cubicBezTo>
                  <a:cubicBezTo>
                    <a:pt x="1603" y="772"/>
                    <a:pt x="1592" y="808"/>
                    <a:pt x="1604" y="812"/>
                  </a:cubicBezTo>
                  <a:close/>
                  <a:moveTo>
                    <a:pt x="187" y="697"/>
                  </a:moveTo>
                  <a:cubicBezTo>
                    <a:pt x="188" y="698"/>
                    <a:pt x="189" y="699"/>
                    <a:pt x="191" y="698"/>
                  </a:cubicBezTo>
                  <a:cubicBezTo>
                    <a:pt x="191" y="696"/>
                    <a:pt x="190" y="695"/>
                    <a:pt x="189" y="695"/>
                  </a:cubicBezTo>
                  <a:cubicBezTo>
                    <a:pt x="189" y="696"/>
                    <a:pt x="187" y="696"/>
                    <a:pt x="187" y="697"/>
                  </a:cubicBezTo>
                  <a:close/>
                  <a:moveTo>
                    <a:pt x="1253" y="697"/>
                  </a:moveTo>
                  <a:cubicBezTo>
                    <a:pt x="1252" y="701"/>
                    <a:pt x="1256" y="700"/>
                    <a:pt x="1255" y="703"/>
                  </a:cubicBezTo>
                  <a:cubicBezTo>
                    <a:pt x="1252" y="703"/>
                    <a:pt x="1251" y="704"/>
                    <a:pt x="1251" y="707"/>
                  </a:cubicBezTo>
                  <a:cubicBezTo>
                    <a:pt x="1258" y="709"/>
                    <a:pt x="1257" y="698"/>
                    <a:pt x="1266" y="700"/>
                  </a:cubicBezTo>
                  <a:cubicBezTo>
                    <a:pt x="1264" y="693"/>
                    <a:pt x="1259" y="700"/>
                    <a:pt x="1253" y="697"/>
                  </a:cubicBezTo>
                  <a:close/>
                  <a:moveTo>
                    <a:pt x="1692" y="805"/>
                  </a:moveTo>
                  <a:cubicBezTo>
                    <a:pt x="1700" y="797"/>
                    <a:pt x="1701" y="784"/>
                    <a:pt x="1703" y="769"/>
                  </a:cubicBezTo>
                  <a:cubicBezTo>
                    <a:pt x="1705" y="747"/>
                    <a:pt x="1704" y="720"/>
                    <a:pt x="1701" y="701"/>
                  </a:cubicBezTo>
                  <a:cubicBezTo>
                    <a:pt x="1701" y="715"/>
                    <a:pt x="1702" y="730"/>
                    <a:pt x="1700" y="742"/>
                  </a:cubicBezTo>
                  <a:cubicBezTo>
                    <a:pt x="1700" y="740"/>
                    <a:pt x="1700" y="739"/>
                    <a:pt x="1699" y="739"/>
                  </a:cubicBezTo>
                  <a:cubicBezTo>
                    <a:pt x="1700" y="744"/>
                    <a:pt x="1695" y="747"/>
                    <a:pt x="1694" y="752"/>
                  </a:cubicBezTo>
                  <a:cubicBezTo>
                    <a:pt x="1692" y="762"/>
                    <a:pt x="1695" y="773"/>
                    <a:pt x="1693" y="784"/>
                  </a:cubicBezTo>
                  <a:cubicBezTo>
                    <a:pt x="1691" y="792"/>
                    <a:pt x="1685" y="799"/>
                    <a:pt x="1692" y="805"/>
                  </a:cubicBezTo>
                  <a:close/>
                  <a:moveTo>
                    <a:pt x="1234" y="706"/>
                  </a:moveTo>
                  <a:cubicBezTo>
                    <a:pt x="1230" y="704"/>
                    <a:pt x="1222" y="705"/>
                    <a:pt x="1221" y="710"/>
                  </a:cubicBezTo>
                  <a:cubicBezTo>
                    <a:pt x="1223" y="714"/>
                    <a:pt x="1229" y="712"/>
                    <a:pt x="1233" y="711"/>
                  </a:cubicBezTo>
                  <a:cubicBezTo>
                    <a:pt x="1233" y="709"/>
                    <a:pt x="1235" y="709"/>
                    <a:pt x="1234" y="706"/>
                  </a:cubicBezTo>
                  <a:close/>
                  <a:moveTo>
                    <a:pt x="1204" y="718"/>
                  </a:moveTo>
                  <a:cubicBezTo>
                    <a:pt x="1206" y="723"/>
                    <a:pt x="1213" y="718"/>
                    <a:pt x="1213" y="714"/>
                  </a:cubicBezTo>
                  <a:cubicBezTo>
                    <a:pt x="1209" y="714"/>
                    <a:pt x="1205" y="714"/>
                    <a:pt x="1204" y="718"/>
                  </a:cubicBezTo>
                  <a:close/>
                  <a:moveTo>
                    <a:pt x="1531" y="737"/>
                  </a:moveTo>
                  <a:cubicBezTo>
                    <a:pt x="1532" y="736"/>
                    <a:pt x="1531" y="733"/>
                    <a:pt x="1533" y="733"/>
                  </a:cubicBezTo>
                  <a:cubicBezTo>
                    <a:pt x="1535" y="736"/>
                    <a:pt x="1540" y="738"/>
                    <a:pt x="1541" y="742"/>
                  </a:cubicBezTo>
                  <a:cubicBezTo>
                    <a:pt x="1542" y="739"/>
                    <a:pt x="1543" y="742"/>
                    <a:pt x="1545" y="742"/>
                  </a:cubicBezTo>
                  <a:cubicBezTo>
                    <a:pt x="1549" y="732"/>
                    <a:pt x="1537" y="730"/>
                    <a:pt x="1535" y="723"/>
                  </a:cubicBezTo>
                  <a:cubicBezTo>
                    <a:pt x="1536" y="722"/>
                    <a:pt x="1537" y="721"/>
                    <a:pt x="1537" y="718"/>
                  </a:cubicBezTo>
                  <a:cubicBezTo>
                    <a:pt x="1533" y="717"/>
                    <a:pt x="1532" y="715"/>
                    <a:pt x="1529" y="715"/>
                  </a:cubicBezTo>
                  <a:cubicBezTo>
                    <a:pt x="1528" y="720"/>
                    <a:pt x="1533" y="721"/>
                    <a:pt x="1533" y="725"/>
                  </a:cubicBezTo>
                  <a:cubicBezTo>
                    <a:pt x="1530" y="725"/>
                    <a:pt x="1527" y="726"/>
                    <a:pt x="1525" y="726"/>
                  </a:cubicBezTo>
                  <a:cubicBezTo>
                    <a:pt x="1526" y="731"/>
                    <a:pt x="1521" y="730"/>
                    <a:pt x="1522" y="736"/>
                  </a:cubicBezTo>
                  <a:cubicBezTo>
                    <a:pt x="1526" y="735"/>
                    <a:pt x="1528" y="735"/>
                    <a:pt x="1531" y="737"/>
                  </a:cubicBezTo>
                  <a:close/>
                  <a:moveTo>
                    <a:pt x="1564" y="733"/>
                  </a:moveTo>
                  <a:cubicBezTo>
                    <a:pt x="1568" y="735"/>
                    <a:pt x="1571" y="742"/>
                    <a:pt x="1577" y="739"/>
                  </a:cubicBezTo>
                  <a:cubicBezTo>
                    <a:pt x="1576" y="734"/>
                    <a:pt x="1567" y="732"/>
                    <a:pt x="1564" y="733"/>
                  </a:cubicBezTo>
                  <a:close/>
                  <a:moveTo>
                    <a:pt x="1586" y="743"/>
                  </a:moveTo>
                  <a:cubicBezTo>
                    <a:pt x="1588" y="741"/>
                    <a:pt x="1585" y="738"/>
                    <a:pt x="1583" y="738"/>
                  </a:cubicBezTo>
                  <a:cubicBezTo>
                    <a:pt x="1583" y="741"/>
                    <a:pt x="1582" y="744"/>
                    <a:pt x="1586" y="743"/>
                  </a:cubicBezTo>
                  <a:close/>
                  <a:moveTo>
                    <a:pt x="1490" y="759"/>
                  </a:moveTo>
                  <a:cubicBezTo>
                    <a:pt x="1492" y="752"/>
                    <a:pt x="1491" y="747"/>
                    <a:pt x="1489" y="741"/>
                  </a:cubicBezTo>
                  <a:cubicBezTo>
                    <a:pt x="1486" y="741"/>
                    <a:pt x="1486" y="741"/>
                    <a:pt x="1486" y="741"/>
                  </a:cubicBezTo>
                  <a:cubicBezTo>
                    <a:pt x="1490" y="746"/>
                    <a:pt x="1484" y="755"/>
                    <a:pt x="1490" y="759"/>
                  </a:cubicBezTo>
                  <a:close/>
                  <a:moveTo>
                    <a:pt x="1559" y="743"/>
                  </a:moveTo>
                  <a:cubicBezTo>
                    <a:pt x="1551" y="740"/>
                    <a:pt x="1551" y="749"/>
                    <a:pt x="1554" y="752"/>
                  </a:cubicBezTo>
                  <a:cubicBezTo>
                    <a:pt x="1556" y="752"/>
                    <a:pt x="1557" y="752"/>
                    <a:pt x="1559" y="752"/>
                  </a:cubicBezTo>
                  <a:cubicBezTo>
                    <a:pt x="1561" y="749"/>
                    <a:pt x="1560" y="747"/>
                    <a:pt x="1559" y="743"/>
                  </a:cubicBezTo>
                  <a:close/>
                  <a:moveTo>
                    <a:pt x="1676" y="743"/>
                  </a:moveTo>
                  <a:cubicBezTo>
                    <a:pt x="1676" y="746"/>
                    <a:pt x="1675" y="749"/>
                    <a:pt x="1678" y="749"/>
                  </a:cubicBezTo>
                  <a:cubicBezTo>
                    <a:pt x="1677" y="747"/>
                    <a:pt x="1679" y="743"/>
                    <a:pt x="1676" y="743"/>
                  </a:cubicBezTo>
                  <a:close/>
                  <a:moveTo>
                    <a:pt x="1012" y="752"/>
                  </a:moveTo>
                  <a:cubicBezTo>
                    <a:pt x="1012" y="761"/>
                    <a:pt x="1021" y="761"/>
                    <a:pt x="1029" y="763"/>
                  </a:cubicBezTo>
                  <a:cubicBezTo>
                    <a:pt x="1027" y="755"/>
                    <a:pt x="1019" y="754"/>
                    <a:pt x="1012" y="752"/>
                  </a:cubicBezTo>
                  <a:close/>
                  <a:moveTo>
                    <a:pt x="1031" y="767"/>
                  </a:moveTo>
                  <a:cubicBezTo>
                    <a:pt x="1025" y="778"/>
                    <a:pt x="1040" y="782"/>
                    <a:pt x="1046" y="776"/>
                  </a:cubicBezTo>
                  <a:cubicBezTo>
                    <a:pt x="1045" y="769"/>
                    <a:pt x="1039" y="767"/>
                    <a:pt x="1031" y="767"/>
                  </a:cubicBezTo>
                  <a:close/>
                  <a:moveTo>
                    <a:pt x="1581" y="1055"/>
                  </a:moveTo>
                  <a:cubicBezTo>
                    <a:pt x="1581" y="1036"/>
                    <a:pt x="1576" y="1014"/>
                    <a:pt x="1569" y="999"/>
                  </a:cubicBezTo>
                  <a:cubicBezTo>
                    <a:pt x="1556" y="993"/>
                    <a:pt x="1559" y="974"/>
                    <a:pt x="1555" y="960"/>
                  </a:cubicBezTo>
                  <a:cubicBezTo>
                    <a:pt x="1564" y="957"/>
                    <a:pt x="1561" y="938"/>
                    <a:pt x="1557" y="932"/>
                  </a:cubicBezTo>
                  <a:cubicBezTo>
                    <a:pt x="1555" y="935"/>
                    <a:pt x="1552" y="938"/>
                    <a:pt x="1550" y="941"/>
                  </a:cubicBezTo>
                  <a:cubicBezTo>
                    <a:pt x="1548" y="936"/>
                    <a:pt x="1554" y="933"/>
                    <a:pt x="1555" y="928"/>
                  </a:cubicBezTo>
                  <a:cubicBezTo>
                    <a:pt x="1552" y="925"/>
                    <a:pt x="1547" y="924"/>
                    <a:pt x="1546" y="919"/>
                  </a:cubicBezTo>
                  <a:cubicBezTo>
                    <a:pt x="1551" y="919"/>
                    <a:pt x="1548" y="912"/>
                    <a:pt x="1550" y="910"/>
                  </a:cubicBezTo>
                  <a:cubicBezTo>
                    <a:pt x="1549" y="908"/>
                    <a:pt x="1546" y="909"/>
                    <a:pt x="1546" y="908"/>
                  </a:cubicBezTo>
                  <a:cubicBezTo>
                    <a:pt x="1548" y="903"/>
                    <a:pt x="1547" y="896"/>
                    <a:pt x="1542" y="895"/>
                  </a:cubicBezTo>
                  <a:cubicBezTo>
                    <a:pt x="1544" y="888"/>
                    <a:pt x="1540" y="879"/>
                    <a:pt x="1537" y="874"/>
                  </a:cubicBezTo>
                  <a:cubicBezTo>
                    <a:pt x="1532" y="875"/>
                    <a:pt x="1535" y="884"/>
                    <a:pt x="1527" y="882"/>
                  </a:cubicBezTo>
                  <a:cubicBezTo>
                    <a:pt x="1524" y="885"/>
                    <a:pt x="1525" y="892"/>
                    <a:pt x="1523" y="896"/>
                  </a:cubicBezTo>
                  <a:cubicBezTo>
                    <a:pt x="1524" y="891"/>
                    <a:pt x="1522" y="889"/>
                    <a:pt x="1522" y="885"/>
                  </a:cubicBezTo>
                  <a:cubicBezTo>
                    <a:pt x="1517" y="887"/>
                    <a:pt x="1514" y="882"/>
                    <a:pt x="1512" y="879"/>
                  </a:cubicBezTo>
                  <a:cubicBezTo>
                    <a:pt x="1514" y="878"/>
                    <a:pt x="1517" y="878"/>
                    <a:pt x="1518" y="877"/>
                  </a:cubicBezTo>
                  <a:cubicBezTo>
                    <a:pt x="1521" y="869"/>
                    <a:pt x="1518" y="865"/>
                    <a:pt x="1515" y="860"/>
                  </a:cubicBezTo>
                  <a:cubicBezTo>
                    <a:pt x="1523" y="842"/>
                    <a:pt x="1502" y="838"/>
                    <a:pt x="1497" y="827"/>
                  </a:cubicBezTo>
                  <a:cubicBezTo>
                    <a:pt x="1500" y="828"/>
                    <a:pt x="1502" y="830"/>
                    <a:pt x="1507" y="829"/>
                  </a:cubicBezTo>
                  <a:cubicBezTo>
                    <a:pt x="1507" y="826"/>
                    <a:pt x="1507" y="824"/>
                    <a:pt x="1506" y="821"/>
                  </a:cubicBezTo>
                  <a:cubicBezTo>
                    <a:pt x="1502" y="822"/>
                    <a:pt x="1501" y="820"/>
                    <a:pt x="1498" y="819"/>
                  </a:cubicBezTo>
                  <a:cubicBezTo>
                    <a:pt x="1496" y="819"/>
                    <a:pt x="1497" y="823"/>
                    <a:pt x="1494" y="822"/>
                  </a:cubicBezTo>
                  <a:cubicBezTo>
                    <a:pt x="1484" y="819"/>
                    <a:pt x="1477" y="823"/>
                    <a:pt x="1469" y="817"/>
                  </a:cubicBezTo>
                  <a:cubicBezTo>
                    <a:pt x="1465" y="814"/>
                    <a:pt x="1464" y="808"/>
                    <a:pt x="1458" y="814"/>
                  </a:cubicBezTo>
                  <a:cubicBezTo>
                    <a:pt x="1457" y="820"/>
                    <a:pt x="1461" y="821"/>
                    <a:pt x="1460" y="828"/>
                  </a:cubicBezTo>
                  <a:cubicBezTo>
                    <a:pt x="1461" y="830"/>
                    <a:pt x="1466" y="829"/>
                    <a:pt x="1466" y="833"/>
                  </a:cubicBezTo>
                  <a:cubicBezTo>
                    <a:pt x="1462" y="840"/>
                    <a:pt x="1468" y="844"/>
                    <a:pt x="1466" y="854"/>
                  </a:cubicBezTo>
                  <a:cubicBezTo>
                    <a:pt x="1456" y="857"/>
                    <a:pt x="1451" y="864"/>
                    <a:pt x="1436" y="862"/>
                  </a:cubicBezTo>
                  <a:cubicBezTo>
                    <a:pt x="1433" y="864"/>
                    <a:pt x="1431" y="868"/>
                    <a:pt x="1426" y="869"/>
                  </a:cubicBezTo>
                  <a:cubicBezTo>
                    <a:pt x="1418" y="865"/>
                    <a:pt x="1419" y="861"/>
                    <a:pt x="1418" y="851"/>
                  </a:cubicBezTo>
                  <a:cubicBezTo>
                    <a:pt x="1415" y="830"/>
                    <a:pt x="1420" y="808"/>
                    <a:pt x="1416" y="790"/>
                  </a:cubicBezTo>
                  <a:cubicBezTo>
                    <a:pt x="1416" y="787"/>
                    <a:pt x="1418" y="786"/>
                    <a:pt x="1419" y="783"/>
                  </a:cubicBezTo>
                  <a:cubicBezTo>
                    <a:pt x="1416" y="778"/>
                    <a:pt x="1412" y="769"/>
                    <a:pt x="1405" y="776"/>
                  </a:cubicBezTo>
                  <a:cubicBezTo>
                    <a:pt x="1404" y="786"/>
                    <a:pt x="1396" y="797"/>
                    <a:pt x="1394" y="809"/>
                  </a:cubicBezTo>
                  <a:cubicBezTo>
                    <a:pt x="1391" y="804"/>
                    <a:pt x="1388" y="808"/>
                    <a:pt x="1382" y="808"/>
                  </a:cubicBezTo>
                  <a:cubicBezTo>
                    <a:pt x="1377" y="812"/>
                    <a:pt x="1380" y="819"/>
                    <a:pt x="1378" y="826"/>
                  </a:cubicBezTo>
                  <a:cubicBezTo>
                    <a:pt x="1377" y="832"/>
                    <a:pt x="1370" y="835"/>
                    <a:pt x="1369" y="840"/>
                  </a:cubicBezTo>
                  <a:cubicBezTo>
                    <a:pt x="1366" y="851"/>
                    <a:pt x="1369" y="858"/>
                    <a:pt x="1360" y="862"/>
                  </a:cubicBezTo>
                  <a:cubicBezTo>
                    <a:pt x="1353" y="864"/>
                    <a:pt x="1349" y="860"/>
                    <a:pt x="1342" y="866"/>
                  </a:cubicBezTo>
                  <a:cubicBezTo>
                    <a:pt x="1342" y="871"/>
                    <a:pt x="1340" y="871"/>
                    <a:pt x="1342" y="874"/>
                  </a:cubicBezTo>
                  <a:cubicBezTo>
                    <a:pt x="1340" y="876"/>
                    <a:pt x="1337" y="876"/>
                    <a:pt x="1335" y="877"/>
                  </a:cubicBezTo>
                  <a:cubicBezTo>
                    <a:pt x="1334" y="880"/>
                    <a:pt x="1334" y="884"/>
                    <a:pt x="1334" y="887"/>
                  </a:cubicBezTo>
                  <a:cubicBezTo>
                    <a:pt x="1331" y="881"/>
                    <a:pt x="1326" y="888"/>
                    <a:pt x="1322" y="888"/>
                  </a:cubicBezTo>
                  <a:cubicBezTo>
                    <a:pt x="1321" y="893"/>
                    <a:pt x="1324" y="894"/>
                    <a:pt x="1325" y="896"/>
                  </a:cubicBezTo>
                  <a:cubicBezTo>
                    <a:pt x="1319" y="898"/>
                    <a:pt x="1319" y="906"/>
                    <a:pt x="1311" y="907"/>
                  </a:cubicBezTo>
                  <a:cubicBezTo>
                    <a:pt x="1310" y="909"/>
                    <a:pt x="1309" y="912"/>
                    <a:pt x="1308" y="915"/>
                  </a:cubicBezTo>
                  <a:cubicBezTo>
                    <a:pt x="1305" y="915"/>
                    <a:pt x="1304" y="917"/>
                    <a:pt x="1302" y="917"/>
                  </a:cubicBezTo>
                  <a:cubicBezTo>
                    <a:pt x="1297" y="923"/>
                    <a:pt x="1300" y="933"/>
                    <a:pt x="1299" y="942"/>
                  </a:cubicBezTo>
                  <a:cubicBezTo>
                    <a:pt x="1298" y="946"/>
                    <a:pt x="1294" y="949"/>
                    <a:pt x="1294" y="953"/>
                  </a:cubicBezTo>
                  <a:cubicBezTo>
                    <a:pt x="1293" y="960"/>
                    <a:pt x="1297" y="971"/>
                    <a:pt x="1298" y="983"/>
                  </a:cubicBezTo>
                  <a:cubicBezTo>
                    <a:pt x="1298" y="992"/>
                    <a:pt x="1297" y="1002"/>
                    <a:pt x="1300" y="1008"/>
                  </a:cubicBezTo>
                  <a:cubicBezTo>
                    <a:pt x="1301" y="1011"/>
                    <a:pt x="1304" y="1012"/>
                    <a:pt x="1305" y="1014"/>
                  </a:cubicBezTo>
                  <a:cubicBezTo>
                    <a:pt x="1302" y="1024"/>
                    <a:pt x="1309" y="1029"/>
                    <a:pt x="1309" y="1038"/>
                  </a:cubicBezTo>
                  <a:cubicBezTo>
                    <a:pt x="1309" y="1039"/>
                    <a:pt x="1307" y="1042"/>
                    <a:pt x="1307" y="1043"/>
                  </a:cubicBezTo>
                  <a:cubicBezTo>
                    <a:pt x="1306" y="1051"/>
                    <a:pt x="1310" y="1059"/>
                    <a:pt x="1310" y="1066"/>
                  </a:cubicBezTo>
                  <a:cubicBezTo>
                    <a:pt x="1310" y="1071"/>
                    <a:pt x="1306" y="1075"/>
                    <a:pt x="1307" y="1080"/>
                  </a:cubicBezTo>
                  <a:cubicBezTo>
                    <a:pt x="1308" y="1085"/>
                    <a:pt x="1315" y="1089"/>
                    <a:pt x="1320" y="1089"/>
                  </a:cubicBezTo>
                  <a:cubicBezTo>
                    <a:pt x="1319" y="1099"/>
                    <a:pt x="1324" y="1104"/>
                    <a:pt x="1325" y="1112"/>
                  </a:cubicBezTo>
                  <a:cubicBezTo>
                    <a:pt x="1333" y="1111"/>
                    <a:pt x="1334" y="1105"/>
                    <a:pt x="1340" y="1103"/>
                  </a:cubicBezTo>
                  <a:cubicBezTo>
                    <a:pt x="1339" y="1107"/>
                    <a:pt x="1340" y="1114"/>
                    <a:pt x="1344" y="1119"/>
                  </a:cubicBezTo>
                  <a:cubicBezTo>
                    <a:pt x="1350" y="1118"/>
                    <a:pt x="1354" y="1117"/>
                    <a:pt x="1357" y="1122"/>
                  </a:cubicBezTo>
                  <a:cubicBezTo>
                    <a:pt x="1362" y="1119"/>
                    <a:pt x="1370" y="1120"/>
                    <a:pt x="1374" y="1116"/>
                  </a:cubicBezTo>
                  <a:cubicBezTo>
                    <a:pt x="1376" y="1113"/>
                    <a:pt x="1374" y="1110"/>
                    <a:pt x="1374" y="1105"/>
                  </a:cubicBezTo>
                  <a:cubicBezTo>
                    <a:pt x="1377" y="1102"/>
                    <a:pt x="1382" y="1100"/>
                    <a:pt x="1383" y="1095"/>
                  </a:cubicBezTo>
                  <a:cubicBezTo>
                    <a:pt x="1385" y="1095"/>
                    <a:pt x="1387" y="1096"/>
                    <a:pt x="1390" y="1096"/>
                  </a:cubicBezTo>
                  <a:cubicBezTo>
                    <a:pt x="1392" y="1092"/>
                    <a:pt x="1388" y="1082"/>
                    <a:pt x="1396" y="1083"/>
                  </a:cubicBezTo>
                  <a:cubicBezTo>
                    <a:pt x="1393" y="1089"/>
                    <a:pt x="1393" y="1098"/>
                    <a:pt x="1400" y="1098"/>
                  </a:cubicBezTo>
                  <a:cubicBezTo>
                    <a:pt x="1398" y="1083"/>
                    <a:pt x="1403" y="1071"/>
                    <a:pt x="1400" y="1061"/>
                  </a:cubicBezTo>
                  <a:cubicBezTo>
                    <a:pt x="1409" y="1068"/>
                    <a:pt x="1402" y="1082"/>
                    <a:pt x="1408" y="1092"/>
                  </a:cubicBezTo>
                  <a:cubicBezTo>
                    <a:pt x="1407" y="1095"/>
                    <a:pt x="1403" y="1097"/>
                    <a:pt x="1405" y="1101"/>
                  </a:cubicBezTo>
                  <a:cubicBezTo>
                    <a:pt x="1410" y="1101"/>
                    <a:pt x="1411" y="1101"/>
                    <a:pt x="1414" y="1099"/>
                  </a:cubicBezTo>
                  <a:cubicBezTo>
                    <a:pt x="1409" y="1091"/>
                    <a:pt x="1420" y="1086"/>
                    <a:pt x="1425" y="1085"/>
                  </a:cubicBezTo>
                  <a:cubicBezTo>
                    <a:pt x="1426" y="1082"/>
                    <a:pt x="1425" y="1079"/>
                    <a:pt x="1427" y="1076"/>
                  </a:cubicBezTo>
                  <a:cubicBezTo>
                    <a:pt x="1435" y="1075"/>
                    <a:pt x="1440" y="1076"/>
                    <a:pt x="1447" y="1075"/>
                  </a:cubicBezTo>
                  <a:cubicBezTo>
                    <a:pt x="1456" y="1082"/>
                    <a:pt x="1462" y="1092"/>
                    <a:pt x="1465" y="1105"/>
                  </a:cubicBezTo>
                  <a:cubicBezTo>
                    <a:pt x="1473" y="1104"/>
                    <a:pt x="1471" y="1113"/>
                    <a:pt x="1473" y="1118"/>
                  </a:cubicBezTo>
                  <a:cubicBezTo>
                    <a:pt x="1475" y="1122"/>
                    <a:pt x="1479" y="1122"/>
                    <a:pt x="1479" y="1126"/>
                  </a:cubicBezTo>
                  <a:cubicBezTo>
                    <a:pt x="1480" y="1132"/>
                    <a:pt x="1473" y="1139"/>
                    <a:pt x="1475" y="1146"/>
                  </a:cubicBezTo>
                  <a:cubicBezTo>
                    <a:pt x="1481" y="1150"/>
                    <a:pt x="1484" y="1156"/>
                    <a:pt x="1486" y="1164"/>
                  </a:cubicBezTo>
                  <a:cubicBezTo>
                    <a:pt x="1486" y="1166"/>
                    <a:pt x="1491" y="1164"/>
                    <a:pt x="1491" y="1167"/>
                  </a:cubicBezTo>
                  <a:cubicBezTo>
                    <a:pt x="1490" y="1178"/>
                    <a:pt x="1489" y="1185"/>
                    <a:pt x="1492" y="1195"/>
                  </a:cubicBezTo>
                  <a:cubicBezTo>
                    <a:pt x="1495" y="1195"/>
                    <a:pt x="1499" y="1197"/>
                    <a:pt x="1506" y="1198"/>
                  </a:cubicBezTo>
                  <a:cubicBezTo>
                    <a:pt x="1510" y="1193"/>
                    <a:pt x="1509" y="1192"/>
                    <a:pt x="1508" y="1185"/>
                  </a:cubicBezTo>
                  <a:cubicBezTo>
                    <a:pt x="1514" y="1178"/>
                    <a:pt x="1514" y="1168"/>
                    <a:pt x="1520" y="1161"/>
                  </a:cubicBezTo>
                  <a:cubicBezTo>
                    <a:pt x="1523" y="1159"/>
                    <a:pt x="1527" y="1158"/>
                    <a:pt x="1530" y="1155"/>
                  </a:cubicBezTo>
                  <a:cubicBezTo>
                    <a:pt x="1531" y="1154"/>
                    <a:pt x="1530" y="1152"/>
                    <a:pt x="1531" y="1150"/>
                  </a:cubicBezTo>
                  <a:cubicBezTo>
                    <a:pt x="1532" y="1148"/>
                    <a:pt x="1536" y="1145"/>
                    <a:pt x="1539" y="1142"/>
                  </a:cubicBezTo>
                  <a:cubicBezTo>
                    <a:pt x="1544" y="1134"/>
                    <a:pt x="1542" y="1131"/>
                    <a:pt x="1550" y="1129"/>
                  </a:cubicBezTo>
                  <a:cubicBezTo>
                    <a:pt x="1552" y="1117"/>
                    <a:pt x="1566" y="1116"/>
                    <a:pt x="1565" y="1102"/>
                  </a:cubicBezTo>
                  <a:cubicBezTo>
                    <a:pt x="1563" y="1101"/>
                    <a:pt x="1561" y="1105"/>
                    <a:pt x="1561" y="1103"/>
                  </a:cubicBezTo>
                  <a:cubicBezTo>
                    <a:pt x="1566" y="1095"/>
                    <a:pt x="1575" y="1091"/>
                    <a:pt x="1574" y="1078"/>
                  </a:cubicBezTo>
                  <a:cubicBezTo>
                    <a:pt x="1581" y="1073"/>
                    <a:pt x="1583" y="1059"/>
                    <a:pt x="1583" y="1051"/>
                  </a:cubicBezTo>
                  <a:cubicBezTo>
                    <a:pt x="1581" y="1051"/>
                    <a:pt x="1583" y="1054"/>
                    <a:pt x="1581" y="1055"/>
                  </a:cubicBezTo>
                  <a:close/>
                  <a:moveTo>
                    <a:pt x="1508" y="774"/>
                  </a:moveTo>
                  <a:cubicBezTo>
                    <a:pt x="1505" y="780"/>
                    <a:pt x="1512" y="784"/>
                    <a:pt x="1516" y="787"/>
                  </a:cubicBezTo>
                  <a:cubicBezTo>
                    <a:pt x="1516" y="780"/>
                    <a:pt x="1513" y="776"/>
                    <a:pt x="1508" y="774"/>
                  </a:cubicBezTo>
                  <a:close/>
                  <a:moveTo>
                    <a:pt x="1706" y="787"/>
                  </a:moveTo>
                  <a:cubicBezTo>
                    <a:pt x="1705" y="795"/>
                    <a:pt x="1703" y="802"/>
                    <a:pt x="1700" y="808"/>
                  </a:cubicBezTo>
                  <a:cubicBezTo>
                    <a:pt x="1697" y="806"/>
                    <a:pt x="1698" y="806"/>
                    <a:pt x="1696" y="803"/>
                  </a:cubicBezTo>
                  <a:cubicBezTo>
                    <a:pt x="1697" y="809"/>
                    <a:pt x="1694" y="820"/>
                    <a:pt x="1690" y="816"/>
                  </a:cubicBezTo>
                  <a:cubicBezTo>
                    <a:pt x="1691" y="824"/>
                    <a:pt x="1689" y="828"/>
                    <a:pt x="1689" y="835"/>
                  </a:cubicBezTo>
                  <a:cubicBezTo>
                    <a:pt x="1687" y="834"/>
                    <a:pt x="1687" y="832"/>
                    <a:pt x="1685" y="832"/>
                  </a:cubicBezTo>
                  <a:cubicBezTo>
                    <a:pt x="1684" y="835"/>
                    <a:pt x="1685" y="839"/>
                    <a:pt x="1683" y="840"/>
                  </a:cubicBezTo>
                  <a:cubicBezTo>
                    <a:pt x="1681" y="837"/>
                    <a:pt x="1683" y="829"/>
                    <a:pt x="1680" y="827"/>
                  </a:cubicBezTo>
                  <a:cubicBezTo>
                    <a:pt x="1677" y="832"/>
                    <a:pt x="1673" y="839"/>
                    <a:pt x="1675" y="845"/>
                  </a:cubicBezTo>
                  <a:cubicBezTo>
                    <a:pt x="1677" y="846"/>
                    <a:pt x="1678" y="842"/>
                    <a:pt x="1679" y="845"/>
                  </a:cubicBezTo>
                  <a:cubicBezTo>
                    <a:pt x="1674" y="855"/>
                    <a:pt x="1676" y="872"/>
                    <a:pt x="1671" y="885"/>
                  </a:cubicBezTo>
                  <a:cubicBezTo>
                    <a:pt x="1670" y="880"/>
                    <a:pt x="1664" y="879"/>
                    <a:pt x="1661" y="875"/>
                  </a:cubicBezTo>
                  <a:cubicBezTo>
                    <a:pt x="1660" y="877"/>
                    <a:pt x="1659" y="879"/>
                    <a:pt x="1657" y="880"/>
                  </a:cubicBezTo>
                  <a:cubicBezTo>
                    <a:pt x="1655" y="876"/>
                    <a:pt x="1652" y="874"/>
                    <a:pt x="1649" y="872"/>
                  </a:cubicBezTo>
                  <a:cubicBezTo>
                    <a:pt x="1649" y="869"/>
                    <a:pt x="1650" y="865"/>
                    <a:pt x="1648" y="863"/>
                  </a:cubicBezTo>
                  <a:cubicBezTo>
                    <a:pt x="1643" y="867"/>
                    <a:pt x="1642" y="863"/>
                    <a:pt x="1637" y="862"/>
                  </a:cubicBezTo>
                  <a:cubicBezTo>
                    <a:pt x="1635" y="865"/>
                    <a:pt x="1638" y="874"/>
                    <a:pt x="1633" y="874"/>
                  </a:cubicBezTo>
                  <a:cubicBezTo>
                    <a:pt x="1633" y="870"/>
                    <a:pt x="1633" y="871"/>
                    <a:pt x="1633" y="866"/>
                  </a:cubicBezTo>
                  <a:cubicBezTo>
                    <a:pt x="1629" y="865"/>
                    <a:pt x="1628" y="864"/>
                    <a:pt x="1625" y="867"/>
                  </a:cubicBezTo>
                  <a:cubicBezTo>
                    <a:pt x="1625" y="864"/>
                    <a:pt x="1623" y="863"/>
                    <a:pt x="1621" y="862"/>
                  </a:cubicBezTo>
                  <a:cubicBezTo>
                    <a:pt x="1620" y="864"/>
                    <a:pt x="1619" y="871"/>
                    <a:pt x="1621" y="873"/>
                  </a:cubicBezTo>
                  <a:cubicBezTo>
                    <a:pt x="1624" y="874"/>
                    <a:pt x="1623" y="871"/>
                    <a:pt x="1625" y="870"/>
                  </a:cubicBezTo>
                  <a:cubicBezTo>
                    <a:pt x="1627" y="874"/>
                    <a:pt x="1623" y="876"/>
                    <a:pt x="1623" y="880"/>
                  </a:cubicBezTo>
                  <a:cubicBezTo>
                    <a:pt x="1623" y="882"/>
                    <a:pt x="1626" y="882"/>
                    <a:pt x="1626" y="885"/>
                  </a:cubicBezTo>
                  <a:cubicBezTo>
                    <a:pt x="1629" y="884"/>
                    <a:pt x="1630" y="882"/>
                    <a:pt x="1634" y="882"/>
                  </a:cubicBezTo>
                  <a:cubicBezTo>
                    <a:pt x="1637" y="885"/>
                    <a:pt x="1639" y="889"/>
                    <a:pt x="1644" y="890"/>
                  </a:cubicBezTo>
                  <a:cubicBezTo>
                    <a:pt x="1648" y="891"/>
                    <a:pt x="1647" y="887"/>
                    <a:pt x="1650" y="887"/>
                  </a:cubicBezTo>
                  <a:cubicBezTo>
                    <a:pt x="1653" y="893"/>
                    <a:pt x="1658" y="898"/>
                    <a:pt x="1664" y="897"/>
                  </a:cubicBezTo>
                  <a:cubicBezTo>
                    <a:pt x="1665" y="899"/>
                    <a:pt x="1665" y="903"/>
                    <a:pt x="1667" y="904"/>
                  </a:cubicBezTo>
                  <a:cubicBezTo>
                    <a:pt x="1667" y="901"/>
                    <a:pt x="1668" y="899"/>
                    <a:pt x="1669" y="898"/>
                  </a:cubicBezTo>
                  <a:cubicBezTo>
                    <a:pt x="1669" y="900"/>
                    <a:pt x="1670" y="901"/>
                    <a:pt x="1671" y="902"/>
                  </a:cubicBezTo>
                  <a:cubicBezTo>
                    <a:pt x="1672" y="899"/>
                    <a:pt x="1669" y="888"/>
                    <a:pt x="1673" y="886"/>
                  </a:cubicBezTo>
                  <a:cubicBezTo>
                    <a:pt x="1673" y="890"/>
                    <a:pt x="1676" y="891"/>
                    <a:pt x="1677" y="894"/>
                  </a:cubicBezTo>
                  <a:cubicBezTo>
                    <a:pt x="1678" y="889"/>
                    <a:pt x="1683" y="887"/>
                    <a:pt x="1686" y="884"/>
                  </a:cubicBezTo>
                  <a:cubicBezTo>
                    <a:pt x="1692" y="874"/>
                    <a:pt x="1693" y="862"/>
                    <a:pt x="1697" y="850"/>
                  </a:cubicBezTo>
                  <a:cubicBezTo>
                    <a:pt x="1703" y="831"/>
                    <a:pt x="1713" y="807"/>
                    <a:pt x="1706" y="787"/>
                  </a:cubicBezTo>
                  <a:close/>
                  <a:moveTo>
                    <a:pt x="1682" y="843"/>
                  </a:moveTo>
                  <a:cubicBezTo>
                    <a:pt x="1680" y="843"/>
                    <a:pt x="1678" y="840"/>
                    <a:pt x="1680" y="839"/>
                  </a:cubicBezTo>
                  <a:cubicBezTo>
                    <a:pt x="1682" y="839"/>
                    <a:pt x="1682" y="841"/>
                    <a:pt x="1682" y="843"/>
                  </a:cubicBezTo>
                  <a:close/>
                  <a:moveTo>
                    <a:pt x="1550" y="804"/>
                  </a:moveTo>
                  <a:cubicBezTo>
                    <a:pt x="1553" y="805"/>
                    <a:pt x="1554" y="808"/>
                    <a:pt x="1557" y="810"/>
                  </a:cubicBezTo>
                  <a:cubicBezTo>
                    <a:pt x="1557" y="807"/>
                    <a:pt x="1557" y="804"/>
                    <a:pt x="1556" y="803"/>
                  </a:cubicBezTo>
                  <a:cubicBezTo>
                    <a:pt x="1554" y="804"/>
                    <a:pt x="1550" y="802"/>
                    <a:pt x="1550" y="804"/>
                  </a:cubicBezTo>
                  <a:close/>
                  <a:moveTo>
                    <a:pt x="1565" y="849"/>
                  </a:moveTo>
                  <a:cubicBezTo>
                    <a:pt x="1570" y="830"/>
                    <a:pt x="1554" y="815"/>
                    <a:pt x="1543" y="805"/>
                  </a:cubicBezTo>
                  <a:cubicBezTo>
                    <a:pt x="1542" y="811"/>
                    <a:pt x="1547" y="818"/>
                    <a:pt x="1548" y="824"/>
                  </a:cubicBezTo>
                  <a:cubicBezTo>
                    <a:pt x="1560" y="827"/>
                    <a:pt x="1556" y="844"/>
                    <a:pt x="1565" y="849"/>
                  </a:cubicBezTo>
                  <a:close/>
                  <a:moveTo>
                    <a:pt x="1596" y="815"/>
                  </a:moveTo>
                  <a:cubicBezTo>
                    <a:pt x="1596" y="812"/>
                    <a:pt x="1597" y="807"/>
                    <a:pt x="1594" y="807"/>
                  </a:cubicBezTo>
                  <a:cubicBezTo>
                    <a:pt x="1595" y="809"/>
                    <a:pt x="1592" y="815"/>
                    <a:pt x="1596" y="815"/>
                  </a:cubicBezTo>
                  <a:close/>
                  <a:moveTo>
                    <a:pt x="1686" y="817"/>
                  </a:moveTo>
                  <a:cubicBezTo>
                    <a:pt x="1687" y="815"/>
                    <a:pt x="1689" y="811"/>
                    <a:pt x="1685" y="811"/>
                  </a:cubicBezTo>
                  <a:cubicBezTo>
                    <a:pt x="1686" y="813"/>
                    <a:pt x="1684" y="817"/>
                    <a:pt x="1686" y="817"/>
                  </a:cubicBezTo>
                  <a:close/>
                  <a:moveTo>
                    <a:pt x="1584" y="835"/>
                  </a:moveTo>
                  <a:cubicBezTo>
                    <a:pt x="1582" y="832"/>
                    <a:pt x="1582" y="829"/>
                    <a:pt x="1577" y="830"/>
                  </a:cubicBezTo>
                  <a:cubicBezTo>
                    <a:pt x="1577" y="826"/>
                    <a:pt x="1575" y="823"/>
                    <a:pt x="1572" y="821"/>
                  </a:cubicBezTo>
                  <a:cubicBezTo>
                    <a:pt x="1571" y="837"/>
                    <a:pt x="1586" y="836"/>
                    <a:pt x="1589" y="848"/>
                  </a:cubicBezTo>
                  <a:cubicBezTo>
                    <a:pt x="1593" y="849"/>
                    <a:pt x="1592" y="849"/>
                    <a:pt x="1596" y="849"/>
                  </a:cubicBezTo>
                  <a:cubicBezTo>
                    <a:pt x="1593" y="844"/>
                    <a:pt x="1591" y="838"/>
                    <a:pt x="1588" y="833"/>
                  </a:cubicBezTo>
                  <a:cubicBezTo>
                    <a:pt x="1585" y="832"/>
                    <a:pt x="1586" y="834"/>
                    <a:pt x="1584" y="835"/>
                  </a:cubicBezTo>
                  <a:close/>
                  <a:moveTo>
                    <a:pt x="1190" y="823"/>
                  </a:moveTo>
                  <a:cubicBezTo>
                    <a:pt x="1178" y="826"/>
                    <a:pt x="1171" y="835"/>
                    <a:pt x="1162" y="841"/>
                  </a:cubicBezTo>
                  <a:cubicBezTo>
                    <a:pt x="1176" y="843"/>
                    <a:pt x="1186" y="834"/>
                    <a:pt x="1190" y="823"/>
                  </a:cubicBezTo>
                  <a:close/>
                  <a:moveTo>
                    <a:pt x="1513" y="836"/>
                  </a:moveTo>
                  <a:cubicBezTo>
                    <a:pt x="1515" y="833"/>
                    <a:pt x="1512" y="828"/>
                    <a:pt x="1510" y="827"/>
                  </a:cubicBezTo>
                  <a:cubicBezTo>
                    <a:pt x="1508" y="829"/>
                    <a:pt x="1509" y="835"/>
                    <a:pt x="1513" y="836"/>
                  </a:cubicBezTo>
                  <a:close/>
                  <a:moveTo>
                    <a:pt x="1669" y="831"/>
                  </a:moveTo>
                  <a:cubicBezTo>
                    <a:pt x="1667" y="834"/>
                    <a:pt x="1665" y="841"/>
                    <a:pt x="1671" y="841"/>
                  </a:cubicBezTo>
                  <a:cubicBezTo>
                    <a:pt x="1672" y="839"/>
                    <a:pt x="1674" y="830"/>
                    <a:pt x="1669" y="831"/>
                  </a:cubicBezTo>
                  <a:close/>
                  <a:moveTo>
                    <a:pt x="1704" y="836"/>
                  </a:moveTo>
                  <a:cubicBezTo>
                    <a:pt x="1705" y="840"/>
                    <a:pt x="1701" y="844"/>
                    <a:pt x="1704" y="847"/>
                  </a:cubicBezTo>
                  <a:cubicBezTo>
                    <a:pt x="1703" y="843"/>
                    <a:pt x="1708" y="837"/>
                    <a:pt x="1704" y="836"/>
                  </a:cubicBezTo>
                  <a:close/>
                  <a:moveTo>
                    <a:pt x="1607" y="846"/>
                  </a:moveTo>
                  <a:cubicBezTo>
                    <a:pt x="1604" y="845"/>
                    <a:pt x="1603" y="843"/>
                    <a:pt x="1600" y="842"/>
                  </a:cubicBezTo>
                  <a:cubicBezTo>
                    <a:pt x="1599" y="845"/>
                    <a:pt x="1598" y="851"/>
                    <a:pt x="1600" y="853"/>
                  </a:cubicBezTo>
                  <a:cubicBezTo>
                    <a:pt x="1604" y="853"/>
                    <a:pt x="1606" y="850"/>
                    <a:pt x="1607" y="846"/>
                  </a:cubicBezTo>
                  <a:close/>
                  <a:moveTo>
                    <a:pt x="1631" y="848"/>
                  </a:moveTo>
                  <a:cubicBezTo>
                    <a:pt x="1632" y="853"/>
                    <a:pt x="1632" y="858"/>
                    <a:pt x="1636" y="861"/>
                  </a:cubicBezTo>
                  <a:cubicBezTo>
                    <a:pt x="1638" y="856"/>
                    <a:pt x="1635" y="849"/>
                    <a:pt x="1631" y="848"/>
                  </a:cubicBezTo>
                  <a:close/>
                  <a:moveTo>
                    <a:pt x="1590" y="854"/>
                  </a:moveTo>
                  <a:cubicBezTo>
                    <a:pt x="1588" y="856"/>
                    <a:pt x="1585" y="858"/>
                    <a:pt x="1585" y="862"/>
                  </a:cubicBezTo>
                  <a:cubicBezTo>
                    <a:pt x="1586" y="863"/>
                    <a:pt x="1587" y="865"/>
                    <a:pt x="1589" y="865"/>
                  </a:cubicBezTo>
                  <a:cubicBezTo>
                    <a:pt x="1591" y="860"/>
                    <a:pt x="1592" y="864"/>
                    <a:pt x="1595" y="865"/>
                  </a:cubicBezTo>
                  <a:cubicBezTo>
                    <a:pt x="1597" y="865"/>
                    <a:pt x="1598" y="863"/>
                    <a:pt x="1598" y="861"/>
                  </a:cubicBezTo>
                  <a:cubicBezTo>
                    <a:pt x="1596" y="858"/>
                    <a:pt x="1593" y="856"/>
                    <a:pt x="1590" y="854"/>
                  </a:cubicBezTo>
                  <a:close/>
                  <a:moveTo>
                    <a:pt x="1604" y="854"/>
                  </a:moveTo>
                  <a:cubicBezTo>
                    <a:pt x="1600" y="860"/>
                    <a:pt x="1606" y="864"/>
                    <a:pt x="1609" y="867"/>
                  </a:cubicBezTo>
                  <a:cubicBezTo>
                    <a:pt x="1610" y="863"/>
                    <a:pt x="1612" y="867"/>
                    <a:pt x="1614" y="867"/>
                  </a:cubicBezTo>
                  <a:cubicBezTo>
                    <a:pt x="1614" y="863"/>
                    <a:pt x="1613" y="859"/>
                    <a:pt x="1612" y="856"/>
                  </a:cubicBezTo>
                  <a:cubicBezTo>
                    <a:pt x="1608" y="857"/>
                    <a:pt x="1608" y="855"/>
                    <a:pt x="1604" y="854"/>
                  </a:cubicBezTo>
                  <a:close/>
                  <a:moveTo>
                    <a:pt x="1616" y="858"/>
                  </a:moveTo>
                  <a:cubicBezTo>
                    <a:pt x="1615" y="860"/>
                    <a:pt x="1616" y="863"/>
                    <a:pt x="1619" y="863"/>
                  </a:cubicBezTo>
                  <a:cubicBezTo>
                    <a:pt x="1621" y="862"/>
                    <a:pt x="1620" y="857"/>
                    <a:pt x="1616" y="858"/>
                  </a:cubicBezTo>
                  <a:close/>
                  <a:moveTo>
                    <a:pt x="1693" y="877"/>
                  </a:moveTo>
                  <a:cubicBezTo>
                    <a:pt x="1694" y="880"/>
                    <a:pt x="1692" y="879"/>
                    <a:pt x="1692" y="882"/>
                  </a:cubicBezTo>
                  <a:cubicBezTo>
                    <a:pt x="1695" y="883"/>
                    <a:pt x="1697" y="876"/>
                    <a:pt x="1693" y="877"/>
                  </a:cubicBezTo>
                  <a:close/>
                  <a:moveTo>
                    <a:pt x="1121" y="1017"/>
                  </a:moveTo>
                  <a:cubicBezTo>
                    <a:pt x="1117" y="1003"/>
                    <a:pt x="1127" y="992"/>
                    <a:pt x="1132" y="979"/>
                  </a:cubicBezTo>
                  <a:cubicBezTo>
                    <a:pt x="1130" y="978"/>
                    <a:pt x="1130" y="977"/>
                    <a:pt x="1129" y="977"/>
                  </a:cubicBezTo>
                  <a:cubicBezTo>
                    <a:pt x="1125" y="984"/>
                    <a:pt x="1108" y="984"/>
                    <a:pt x="1116" y="998"/>
                  </a:cubicBezTo>
                  <a:cubicBezTo>
                    <a:pt x="1114" y="999"/>
                    <a:pt x="1113" y="1002"/>
                    <a:pt x="1111" y="1003"/>
                  </a:cubicBezTo>
                  <a:cubicBezTo>
                    <a:pt x="1111" y="999"/>
                    <a:pt x="1113" y="994"/>
                    <a:pt x="1108" y="995"/>
                  </a:cubicBezTo>
                  <a:cubicBezTo>
                    <a:pt x="1104" y="998"/>
                    <a:pt x="1111" y="1010"/>
                    <a:pt x="1105" y="1012"/>
                  </a:cubicBezTo>
                  <a:cubicBezTo>
                    <a:pt x="1099" y="1012"/>
                    <a:pt x="1095" y="1006"/>
                    <a:pt x="1089" y="1007"/>
                  </a:cubicBezTo>
                  <a:cubicBezTo>
                    <a:pt x="1089" y="1009"/>
                    <a:pt x="1089" y="1010"/>
                    <a:pt x="1088" y="1010"/>
                  </a:cubicBezTo>
                  <a:cubicBezTo>
                    <a:pt x="1089" y="1015"/>
                    <a:pt x="1096" y="1014"/>
                    <a:pt x="1094" y="1021"/>
                  </a:cubicBezTo>
                  <a:cubicBezTo>
                    <a:pt x="1101" y="1020"/>
                    <a:pt x="1097" y="1026"/>
                    <a:pt x="1099" y="1029"/>
                  </a:cubicBezTo>
                  <a:cubicBezTo>
                    <a:pt x="1103" y="1028"/>
                    <a:pt x="1107" y="1028"/>
                    <a:pt x="1108" y="1031"/>
                  </a:cubicBezTo>
                  <a:cubicBezTo>
                    <a:pt x="1109" y="1034"/>
                    <a:pt x="1107" y="1034"/>
                    <a:pt x="1108" y="1036"/>
                  </a:cubicBezTo>
                  <a:cubicBezTo>
                    <a:pt x="1109" y="1041"/>
                    <a:pt x="1115" y="1043"/>
                    <a:pt x="1119" y="1049"/>
                  </a:cubicBezTo>
                  <a:cubicBezTo>
                    <a:pt x="1122" y="1054"/>
                    <a:pt x="1123" y="1064"/>
                    <a:pt x="1132" y="1061"/>
                  </a:cubicBezTo>
                  <a:cubicBezTo>
                    <a:pt x="1134" y="1053"/>
                    <a:pt x="1126" y="1055"/>
                    <a:pt x="1126" y="1050"/>
                  </a:cubicBezTo>
                  <a:cubicBezTo>
                    <a:pt x="1126" y="1047"/>
                    <a:pt x="1126" y="1044"/>
                    <a:pt x="1129" y="1043"/>
                  </a:cubicBezTo>
                  <a:cubicBezTo>
                    <a:pt x="1135" y="1043"/>
                    <a:pt x="1135" y="1043"/>
                    <a:pt x="1135" y="1043"/>
                  </a:cubicBezTo>
                  <a:cubicBezTo>
                    <a:pt x="1137" y="1041"/>
                    <a:pt x="1138" y="1038"/>
                    <a:pt x="1138" y="1035"/>
                  </a:cubicBezTo>
                  <a:cubicBezTo>
                    <a:pt x="1132" y="1030"/>
                    <a:pt x="1127" y="1023"/>
                    <a:pt x="1121" y="1017"/>
                  </a:cubicBezTo>
                  <a:close/>
                  <a:moveTo>
                    <a:pt x="1194" y="1114"/>
                  </a:moveTo>
                  <a:cubicBezTo>
                    <a:pt x="1189" y="1106"/>
                    <a:pt x="1180" y="1101"/>
                    <a:pt x="1175" y="1094"/>
                  </a:cubicBezTo>
                  <a:cubicBezTo>
                    <a:pt x="1174" y="1092"/>
                    <a:pt x="1174" y="1090"/>
                    <a:pt x="1172" y="1087"/>
                  </a:cubicBezTo>
                  <a:cubicBezTo>
                    <a:pt x="1169" y="1083"/>
                    <a:pt x="1164" y="1082"/>
                    <a:pt x="1163" y="1079"/>
                  </a:cubicBezTo>
                  <a:cubicBezTo>
                    <a:pt x="1160" y="1069"/>
                    <a:pt x="1155" y="1062"/>
                    <a:pt x="1149" y="1055"/>
                  </a:cubicBezTo>
                  <a:cubicBezTo>
                    <a:pt x="1147" y="1057"/>
                    <a:pt x="1145" y="1058"/>
                    <a:pt x="1143" y="1060"/>
                  </a:cubicBezTo>
                  <a:cubicBezTo>
                    <a:pt x="1142" y="1059"/>
                    <a:pt x="1143" y="1057"/>
                    <a:pt x="1140" y="1057"/>
                  </a:cubicBezTo>
                  <a:cubicBezTo>
                    <a:pt x="1133" y="1073"/>
                    <a:pt x="1158" y="1081"/>
                    <a:pt x="1152" y="1096"/>
                  </a:cubicBezTo>
                  <a:cubicBezTo>
                    <a:pt x="1155" y="1097"/>
                    <a:pt x="1156" y="1097"/>
                    <a:pt x="1159" y="1097"/>
                  </a:cubicBezTo>
                  <a:cubicBezTo>
                    <a:pt x="1160" y="1103"/>
                    <a:pt x="1166" y="1106"/>
                    <a:pt x="1167" y="1111"/>
                  </a:cubicBezTo>
                  <a:cubicBezTo>
                    <a:pt x="1167" y="1112"/>
                    <a:pt x="1165" y="1113"/>
                    <a:pt x="1166" y="1114"/>
                  </a:cubicBezTo>
                  <a:cubicBezTo>
                    <a:pt x="1168" y="1117"/>
                    <a:pt x="1173" y="1119"/>
                    <a:pt x="1170" y="1125"/>
                  </a:cubicBezTo>
                  <a:cubicBezTo>
                    <a:pt x="1173" y="1127"/>
                    <a:pt x="1176" y="1130"/>
                    <a:pt x="1177" y="1135"/>
                  </a:cubicBezTo>
                  <a:cubicBezTo>
                    <a:pt x="1185" y="1138"/>
                    <a:pt x="1193" y="1135"/>
                    <a:pt x="1201" y="1139"/>
                  </a:cubicBezTo>
                  <a:cubicBezTo>
                    <a:pt x="1202" y="1136"/>
                    <a:pt x="1204" y="1135"/>
                    <a:pt x="1205" y="1133"/>
                  </a:cubicBezTo>
                  <a:cubicBezTo>
                    <a:pt x="1198" y="1129"/>
                    <a:pt x="1198" y="1121"/>
                    <a:pt x="1194" y="1114"/>
                  </a:cubicBezTo>
                  <a:close/>
                  <a:moveTo>
                    <a:pt x="1073" y="1080"/>
                  </a:moveTo>
                  <a:cubicBezTo>
                    <a:pt x="1077" y="1081"/>
                    <a:pt x="1078" y="1078"/>
                    <a:pt x="1079" y="1074"/>
                  </a:cubicBezTo>
                  <a:cubicBezTo>
                    <a:pt x="1077" y="1073"/>
                    <a:pt x="1076" y="1072"/>
                    <a:pt x="1074" y="1072"/>
                  </a:cubicBezTo>
                  <a:cubicBezTo>
                    <a:pt x="1073" y="1074"/>
                    <a:pt x="1071" y="1078"/>
                    <a:pt x="1073" y="1080"/>
                  </a:cubicBezTo>
                  <a:close/>
                  <a:moveTo>
                    <a:pt x="1399" y="1111"/>
                  </a:moveTo>
                  <a:cubicBezTo>
                    <a:pt x="1401" y="1111"/>
                    <a:pt x="1401" y="1110"/>
                    <a:pt x="1402" y="1110"/>
                  </a:cubicBezTo>
                  <a:cubicBezTo>
                    <a:pt x="1402" y="1109"/>
                    <a:pt x="1402" y="1107"/>
                    <a:pt x="1402" y="1105"/>
                  </a:cubicBezTo>
                  <a:cubicBezTo>
                    <a:pt x="1401" y="1103"/>
                    <a:pt x="1396" y="1104"/>
                    <a:pt x="1394" y="1103"/>
                  </a:cubicBezTo>
                  <a:cubicBezTo>
                    <a:pt x="1395" y="1106"/>
                    <a:pt x="1396" y="1110"/>
                    <a:pt x="1399" y="1111"/>
                  </a:cubicBezTo>
                  <a:close/>
                  <a:moveTo>
                    <a:pt x="1321" y="1124"/>
                  </a:moveTo>
                  <a:cubicBezTo>
                    <a:pt x="1324" y="1124"/>
                    <a:pt x="1324" y="1121"/>
                    <a:pt x="1324" y="1118"/>
                  </a:cubicBezTo>
                  <a:cubicBezTo>
                    <a:pt x="1321" y="1118"/>
                    <a:pt x="1319" y="1120"/>
                    <a:pt x="1319" y="1123"/>
                  </a:cubicBezTo>
                  <a:cubicBezTo>
                    <a:pt x="1319" y="1123"/>
                    <a:pt x="1321" y="1123"/>
                    <a:pt x="1321" y="1124"/>
                  </a:cubicBezTo>
                  <a:close/>
                  <a:moveTo>
                    <a:pt x="1318" y="1124"/>
                  </a:moveTo>
                  <a:cubicBezTo>
                    <a:pt x="1315" y="1123"/>
                    <a:pt x="1315" y="1125"/>
                    <a:pt x="1315" y="1127"/>
                  </a:cubicBezTo>
                  <a:cubicBezTo>
                    <a:pt x="1317" y="1128"/>
                    <a:pt x="1318" y="1126"/>
                    <a:pt x="1318" y="1124"/>
                  </a:cubicBezTo>
                  <a:close/>
                  <a:moveTo>
                    <a:pt x="1345" y="1125"/>
                  </a:moveTo>
                  <a:cubicBezTo>
                    <a:pt x="1345" y="1132"/>
                    <a:pt x="1345" y="1132"/>
                    <a:pt x="1345" y="1132"/>
                  </a:cubicBezTo>
                  <a:cubicBezTo>
                    <a:pt x="1349" y="1133"/>
                    <a:pt x="1349" y="1123"/>
                    <a:pt x="1345" y="1125"/>
                  </a:cubicBezTo>
                  <a:close/>
                  <a:moveTo>
                    <a:pt x="1341" y="1137"/>
                  </a:moveTo>
                  <a:cubicBezTo>
                    <a:pt x="1332" y="1139"/>
                    <a:pt x="1321" y="1137"/>
                    <a:pt x="1318" y="1129"/>
                  </a:cubicBezTo>
                  <a:cubicBezTo>
                    <a:pt x="1312" y="1142"/>
                    <a:pt x="1315" y="1151"/>
                    <a:pt x="1311" y="1163"/>
                  </a:cubicBezTo>
                  <a:cubicBezTo>
                    <a:pt x="1317" y="1161"/>
                    <a:pt x="1316" y="1168"/>
                    <a:pt x="1323" y="1170"/>
                  </a:cubicBezTo>
                  <a:cubicBezTo>
                    <a:pt x="1325" y="1164"/>
                    <a:pt x="1332" y="1162"/>
                    <a:pt x="1334" y="1155"/>
                  </a:cubicBezTo>
                  <a:cubicBezTo>
                    <a:pt x="1333" y="1154"/>
                    <a:pt x="1331" y="1155"/>
                    <a:pt x="1331" y="1152"/>
                  </a:cubicBezTo>
                  <a:cubicBezTo>
                    <a:pt x="1335" y="1148"/>
                    <a:pt x="1338" y="1143"/>
                    <a:pt x="1341" y="1137"/>
                  </a:cubicBezTo>
                  <a:close/>
                  <a:moveTo>
                    <a:pt x="1196" y="1143"/>
                  </a:moveTo>
                  <a:cubicBezTo>
                    <a:pt x="1192" y="1143"/>
                    <a:pt x="1192" y="1143"/>
                    <a:pt x="1192" y="1143"/>
                  </a:cubicBezTo>
                  <a:cubicBezTo>
                    <a:pt x="1191" y="1146"/>
                    <a:pt x="1191" y="1151"/>
                    <a:pt x="1195" y="1151"/>
                  </a:cubicBezTo>
                  <a:cubicBezTo>
                    <a:pt x="1194" y="1148"/>
                    <a:pt x="1197" y="1147"/>
                    <a:pt x="1196" y="1143"/>
                  </a:cubicBezTo>
                  <a:close/>
                  <a:moveTo>
                    <a:pt x="284" y="1289"/>
                  </a:moveTo>
                  <a:cubicBezTo>
                    <a:pt x="281" y="1281"/>
                    <a:pt x="276" y="1275"/>
                    <a:pt x="270" y="1271"/>
                  </a:cubicBezTo>
                  <a:cubicBezTo>
                    <a:pt x="272" y="1279"/>
                    <a:pt x="278" y="1284"/>
                    <a:pt x="284" y="1289"/>
                  </a:cubicBezTo>
                  <a:close/>
                  <a:moveTo>
                    <a:pt x="286" y="1293"/>
                  </a:moveTo>
                  <a:cubicBezTo>
                    <a:pt x="286" y="1295"/>
                    <a:pt x="287" y="1296"/>
                    <a:pt x="290" y="1296"/>
                  </a:cubicBezTo>
                  <a:cubicBezTo>
                    <a:pt x="290" y="1293"/>
                    <a:pt x="288" y="1293"/>
                    <a:pt x="286" y="1293"/>
                  </a:cubicBezTo>
                  <a:close/>
                  <a:moveTo>
                    <a:pt x="350" y="1358"/>
                  </a:moveTo>
                  <a:cubicBezTo>
                    <a:pt x="349" y="1355"/>
                    <a:pt x="347" y="1352"/>
                    <a:pt x="343" y="1351"/>
                  </a:cubicBezTo>
                  <a:cubicBezTo>
                    <a:pt x="344" y="1355"/>
                    <a:pt x="348" y="1356"/>
                    <a:pt x="350" y="1358"/>
                  </a:cubicBezTo>
                  <a:close/>
                  <a:moveTo>
                    <a:pt x="359" y="1369"/>
                  </a:moveTo>
                  <a:cubicBezTo>
                    <a:pt x="360" y="1371"/>
                    <a:pt x="361" y="1373"/>
                    <a:pt x="364" y="1374"/>
                  </a:cubicBezTo>
                  <a:cubicBezTo>
                    <a:pt x="363" y="1372"/>
                    <a:pt x="361" y="1367"/>
                    <a:pt x="359" y="1369"/>
                  </a:cubicBezTo>
                  <a:close/>
                  <a:moveTo>
                    <a:pt x="369" y="1383"/>
                  </a:moveTo>
                  <a:cubicBezTo>
                    <a:pt x="373" y="1382"/>
                    <a:pt x="369" y="1389"/>
                    <a:pt x="373" y="1388"/>
                  </a:cubicBezTo>
                  <a:cubicBezTo>
                    <a:pt x="374" y="1384"/>
                    <a:pt x="371" y="1380"/>
                    <a:pt x="369" y="1383"/>
                  </a:cubicBezTo>
                  <a:close/>
                  <a:moveTo>
                    <a:pt x="364" y="1432"/>
                  </a:moveTo>
                  <a:cubicBezTo>
                    <a:pt x="361" y="1431"/>
                    <a:pt x="359" y="1429"/>
                    <a:pt x="356" y="1428"/>
                  </a:cubicBezTo>
                  <a:cubicBezTo>
                    <a:pt x="358" y="1433"/>
                    <a:pt x="356" y="1436"/>
                    <a:pt x="360" y="1439"/>
                  </a:cubicBezTo>
                  <a:cubicBezTo>
                    <a:pt x="363" y="1440"/>
                    <a:pt x="365" y="1440"/>
                    <a:pt x="366" y="1438"/>
                  </a:cubicBezTo>
                  <a:cubicBezTo>
                    <a:pt x="363" y="1436"/>
                    <a:pt x="362" y="1435"/>
                    <a:pt x="364" y="1432"/>
                  </a:cubicBezTo>
                  <a:close/>
                  <a:moveTo>
                    <a:pt x="732" y="67"/>
                  </a:moveTo>
                  <a:cubicBezTo>
                    <a:pt x="718" y="64"/>
                    <a:pt x="703" y="59"/>
                    <a:pt x="689" y="58"/>
                  </a:cubicBezTo>
                  <a:cubicBezTo>
                    <a:pt x="682" y="54"/>
                    <a:pt x="675" y="54"/>
                    <a:pt x="668" y="48"/>
                  </a:cubicBezTo>
                  <a:cubicBezTo>
                    <a:pt x="680" y="51"/>
                    <a:pt x="684" y="46"/>
                    <a:pt x="696" y="47"/>
                  </a:cubicBezTo>
                  <a:cubicBezTo>
                    <a:pt x="697" y="42"/>
                    <a:pt x="691" y="44"/>
                    <a:pt x="691" y="41"/>
                  </a:cubicBezTo>
                  <a:cubicBezTo>
                    <a:pt x="694" y="41"/>
                    <a:pt x="697" y="42"/>
                    <a:pt x="701" y="42"/>
                  </a:cubicBezTo>
                  <a:cubicBezTo>
                    <a:pt x="702" y="40"/>
                    <a:pt x="703" y="39"/>
                    <a:pt x="704" y="37"/>
                  </a:cubicBezTo>
                  <a:cubicBezTo>
                    <a:pt x="702" y="34"/>
                    <a:pt x="698" y="39"/>
                    <a:pt x="697" y="36"/>
                  </a:cubicBezTo>
                  <a:cubicBezTo>
                    <a:pt x="700" y="35"/>
                    <a:pt x="702" y="35"/>
                    <a:pt x="703" y="32"/>
                  </a:cubicBezTo>
                  <a:cubicBezTo>
                    <a:pt x="693" y="28"/>
                    <a:pt x="680" y="24"/>
                    <a:pt x="665" y="25"/>
                  </a:cubicBezTo>
                  <a:cubicBezTo>
                    <a:pt x="664" y="22"/>
                    <a:pt x="665" y="22"/>
                    <a:pt x="661" y="21"/>
                  </a:cubicBezTo>
                  <a:cubicBezTo>
                    <a:pt x="670" y="20"/>
                    <a:pt x="687" y="24"/>
                    <a:pt x="692" y="14"/>
                  </a:cubicBezTo>
                  <a:cubicBezTo>
                    <a:pt x="678" y="11"/>
                    <a:pt x="670" y="15"/>
                    <a:pt x="657" y="14"/>
                  </a:cubicBezTo>
                  <a:cubicBezTo>
                    <a:pt x="662" y="10"/>
                    <a:pt x="670" y="9"/>
                    <a:pt x="675" y="5"/>
                  </a:cubicBezTo>
                  <a:cubicBezTo>
                    <a:pt x="669" y="3"/>
                    <a:pt x="658" y="6"/>
                    <a:pt x="655" y="0"/>
                  </a:cubicBezTo>
                  <a:cubicBezTo>
                    <a:pt x="626" y="0"/>
                    <a:pt x="595" y="8"/>
                    <a:pt x="569" y="17"/>
                  </a:cubicBezTo>
                  <a:cubicBezTo>
                    <a:pt x="555" y="11"/>
                    <a:pt x="540" y="23"/>
                    <a:pt x="526" y="24"/>
                  </a:cubicBezTo>
                  <a:cubicBezTo>
                    <a:pt x="527" y="24"/>
                    <a:pt x="527" y="23"/>
                    <a:pt x="525" y="23"/>
                  </a:cubicBezTo>
                  <a:cubicBezTo>
                    <a:pt x="524" y="25"/>
                    <a:pt x="522" y="24"/>
                    <a:pt x="524" y="26"/>
                  </a:cubicBezTo>
                  <a:cubicBezTo>
                    <a:pt x="515" y="28"/>
                    <a:pt x="507" y="32"/>
                    <a:pt x="499" y="35"/>
                  </a:cubicBezTo>
                  <a:cubicBezTo>
                    <a:pt x="460" y="51"/>
                    <a:pt x="419" y="76"/>
                    <a:pt x="386" y="98"/>
                  </a:cubicBezTo>
                  <a:cubicBezTo>
                    <a:pt x="324" y="140"/>
                    <a:pt x="261" y="193"/>
                    <a:pt x="212" y="249"/>
                  </a:cubicBezTo>
                  <a:cubicBezTo>
                    <a:pt x="191" y="272"/>
                    <a:pt x="179" y="300"/>
                    <a:pt x="165" y="324"/>
                  </a:cubicBezTo>
                  <a:cubicBezTo>
                    <a:pt x="168" y="328"/>
                    <a:pt x="160" y="331"/>
                    <a:pt x="163" y="334"/>
                  </a:cubicBezTo>
                  <a:cubicBezTo>
                    <a:pt x="165" y="330"/>
                    <a:pt x="166" y="337"/>
                    <a:pt x="164" y="337"/>
                  </a:cubicBezTo>
                  <a:cubicBezTo>
                    <a:pt x="166" y="338"/>
                    <a:pt x="167" y="335"/>
                    <a:pt x="168" y="337"/>
                  </a:cubicBezTo>
                  <a:cubicBezTo>
                    <a:pt x="166" y="341"/>
                    <a:pt x="165" y="346"/>
                    <a:pt x="170" y="347"/>
                  </a:cubicBezTo>
                  <a:cubicBezTo>
                    <a:pt x="168" y="379"/>
                    <a:pt x="140" y="395"/>
                    <a:pt x="144" y="426"/>
                  </a:cubicBezTo>
                  <a:cubicBezTo>
                    <a:pt x="152" y="412"/>
                    <a:pt x="160" y="398"/>
                    <a:pt x="167" y="384"/>
                  </a:cubicBezTo>
                  <a:cubicBezTo>
                    <a:pt x="167" y="372"/>
                    <a:pt x="176" y="369"/>
                    <a:pt x="181" y="360"/>
                  </a:cubicBezTo>
                  <a:cubicBezTo>
                    <a:pt x="183" y="361"/>
                    <a:pt x="182" y="364"/>
                    <a:pt x="185" y="363"/>
                  </a:cubicBezTo>
                  <a:cubicBezTo>
                    <a:pt x="191" y="353"/>
                    <a:pt x="203" y="345"/>
                    <a:pt x="215" y="346"/>
                  </a:cubicBezTo>
                  <a:cubicBezTo>
                    <a:pt x="213" y="351"/>
                    <a:pt x="211" y="355"/>
                    <a:pt x="208" y="359"/>
                  </a:cubicBezTo>
                  <a:cubicBezTo>
                    <a:pt x="211" y="358"/>
                    <a:pt x="213" y="355"/>
                    <a:pt x="216" y="354"/>
                  </a:cubicBezTo>
                  <a:cubicBezTo>
                    <a:pt x="216" y="354"/>
                    <a:pt x="214" y="356"/>
                    <a:pt x="215" y="356"/>
                  </a:cubicBezTo>
                  <a:cubicBezTo>
                    <a:pt x="221" y="356"/>
                    <a:pt x="223" y="349"/>
                    <a:pt x="231" y="343"/>
                  </a:cubicBezTo>
                  <a:cubicBezTo>
                    <a:pt x="233" y="343"/>
                    <a:pt x="232" y="346"/>
                    <a:pt x="234" y="345"/>
                  </a:cubicBezTo>
                  <a:cubicBezTo>
                    <a:pt x="237" y="341"/>
                    <a:pt x="241" y="339"/>
                    <a:pt x="245" y="337"/>
                  </a:cubicBezTo>
                  <a:cubicBezTo>
                    <a:pt x="245" y="340"/>
                    <a:pt x="245" y="340"/>
                    <a:pt x="245" y="340"/>
                  </a:cubicBezTo>
                  <a:cubicBezTo>
                    <a:pt x="250" y="342"/>
                    <a:pt x="251" y="335"/>
                    <a:pt x="253" y="337"/>
                  </a:cubicBezTo>
                  <a:cubicBezTo>
                    <a:pt x="252" y="340"/>
                    <a:pt x="251" y="342"/>
                    <a:pt x="252" y="345"/>
                  </a:cubicBezTo>
                  <a:cubicBezTo>
                    <a:pt x="256" y="348"/>
                    <a:pt x="261" y="345"/>
                    <a:pt x="263" y="345"/>
                  </a:cubicBezTo>
                  <a:cubicBezTo>
                    <a:pt x="265" y="350"/>
                    <a:pt x="267" y="353"/>
                    <a:pt x="269" y="356"/>
                  </a:cubicBezTo>
                  <a:cubicBezTo>
                    <a:pt x="267" y="362"/>
                    <a:pt x="262" y="369"/>
                    <a:pt x="263" y="376"/>
                  </a:cubicBezTo>
                  <a:cubicBezTo>
                    <a:pt x="264" y="376"/>
                    <a:pt x="266" y="375"/>
                    <a:pt x="267" y="377"/>
                  </a:cubicBezTo>
                  <a:cubicBezTo>
                    <a:pt x="267" y="409"/>
                    <a:pt x="253" y="443"/>
                    <a:pt x="230" y="460"/>
                  </a:cubicBezTo>
                  <a:cubicBezTo>
                    <a:pt x="223" y="457"/>
                    <a:pt x="211" y="460"/>
                    <a:pt x="206" y="465"/>
                  </a:cubicBezTo>
                  <a:cubicBezTo>
                    <a:pt x="208" y="459"/>
                    <a:pt x="203" y="460"/>
                    <a:pt x="201" y="457"/>
                  </a:cubicBezTo>
                  <a:cubicBezTo>
                    <a:pt x="199" y="450"/>
                    <a:pt x="204" y="445"/>
                    <a:pt x="201" y="438"/>
                  </a:cubicBezTo>
                  <a:cubicBezTo>
                    <a:pt x="190" y="438"/>
                    <a:pt x="182" y="442"/>
                    <a:pt x="174" y="446"/>
                  </a:cubicBezTo>
                  <a:cubicBezTo>
                    <a:pt x="173" y="457"/>
                    <a:pt x="179" y="464"/>
                    <a:pt x="176" y="479"/>
                  </a:cubicBezTo>
                  <a:cubicBezTo>
                    <a:pt x="179" y="479"/>
                    <a:pt x="178" y="476"/>
                    <a:pt x="181" y="477"/>
                  </a:cubicBezTo>
                  <a:cubicBezTo>
                    <a:pt x="176" y="481"/>
                    <a:pt x="181" y="491"/>
                    <a:pt x="178" y="499"/>
                  </a:cubicBezTo>
                  <a:cubicBezTo>
                    <a:pt x="179" y="500"/>
                    <a:pt x="183" y="499"/>
                    <a:pt x="182" y="503"/>
                  </a:cubicBezTo>
                  <a:cubicBezTo>
                    <a:pt x="175" y="505"/>
                    <a:pt x="172" y="508"/>
                    <a:pt x="165" y="512"/>
                  </a:cubicBezTo>
                  <a:cubicBezTo>
                    <a:pt x="153" y="509"/>
                    <a:pt x="145" y="524"/>
                    <a:pt x="138" y="532"/>
                  </a:cubicBezTo>
                  <a:cubicBezTo>
                    <a:pt x="139" y="542"/>
                    <a:pt x="138" y="555"/>
                    <a:pt x="141" y="565"/>
                  </a:cubicBezTo>
                  <a:cubicBezTo>
                    <a:pt x="140" y="581"/>
                    <a:pt x="132" y="593"/>
                    <a:pt x="128" y="608"/>
                  </a:cubicBezTo>
                  <a:cubicBezTo>
                    <a:pt x="123" y="608"/>
                    <a:pt x="123" y="614"/>
                    <a:pt x="119" y="615"/>
                  </a:cubicBezTo>
                  <a:cubicBezTo>
                    <a:pt x="116" y="611"/>
                    <a:pt x="111" y="615"/>
                    <a:pt x="109" y="611"/>
                  </a:cubicBezTo>
                  <a:cubicBezTo>
                    <a:pt x="101" y="617"/>
                    <a:pt x="97" y="627"/>
                    <a:pt x="92" y="636"/>
                  </a:cubicBezTo>
                  <a:cubicBezTo>
                    <a:pt x="89" y="634"/>
                    <a:pt x="87" y="631"/>
                    <a:pt x="84" y="629"/>
                  </a:cubicBezTo>
                  <a:cubicBezTo>
                    <a:pt x="84" y="624"/>
                    <a:pt x="85" y="617"/>
                    <a:pt x="82" y="615"/>
                  </a:cubicBezTo>
                  <a:cubicBezTo>
                    <a:pt x="78" y="614"/>
                    <a:pt x="79" y="617"/>
                    <a:pt x="76" y="617"/>
                  </a:cubicBezTo>
                  <a:cubicBezTo>
                    <a:pt x="76" y="616"/>
                    <a:pt x="77" y="614"/>
                    <a:pt x="76" y="614"/>
                  </a:cubicBezTo>
                  <a:cubicBezTo>
                    <a:pt x="75" y="615"/>
                    <a:pt x="74" y="617"/>
                    <a:pt x="72" y="617"/>
                  </a:cubicBezTo>
                  <a:cubicBezTo>
                    <a:pt x="71" y="614"/>
                    <a:pt x="70" y="614"/>
                    <a:pt x="67" y="615"/>
                  </a:cubicBezTo>
                  <a:cubicBezTo>
                    <a:pt x="67" y="612"/>
                    <a:pt x="67" y="610"/>
                    <a:pt x="65" y="610"/>
                  </a:cubicBezTo>
                  <a:cubicBezTo>
                    <a:pt x="63" y="612"/>
                    <a:pt x="60" y="614"/>
                    <a:pt x="60" y="619"/>
                  </a:cubicBezTo>
                  <a:cubicBezTo>
                    <a:pt x="60" y="621"/>
                    <a:pt x="64" y="620"/>
                    <a:pt x="64" y="623"/>
                  </a:cubicBezTo>
                  <a:cubicBezTo>
                    <a:pt x="61" y="625"/>
                    <a:pt x="63" y="631"/>
                    <a:pt x="60" y="633"/>
                  </a:cubicBezTo>
                  <a:cubicBezTo>
                    <a:pt x="60" y="630"/>
                    <a:pt x="55" y="632"/>
                    <a:pt x="53" y="630"/>
                  </a:cubicBezTo>
                  <a:cubicBezTo>
                    <a:pt x="46" y="635"/>
                    <a:pt x="49" y="645"/>
                    <a:pt x="45" y="651"/>
                  </a:cubicBezTo>
                  <a:cubicBezTo>
                    <a:pt x="43" y="654"/>
                    <a:pt x="39" y="655"/>
                    <a:pt x="37" y="657"/>
                  </a:cubicBezTo>
                  <a:cubicBezTo>
                    <a:pt x="34" y="661"/>
                    <a:pt x="36" y="668"/>
                    <a:pt x="31" y="671"/>
                  </a:cubicBezTo>
                  <a:cubicBezTo>
                    <a:pt x="30" y="671"/>
                    <a:pt x="29" y="670"/>
                    <a:pt x="27" y="671"/>
                  </a:cubicBezTo>
                  <a:cubicBezTo>
                    <a:pt x="21" y="675"/>
                    <a:pt x="25" y="682"/>
                    <a:pt x="22" y="689"/>
                  </a:cubicBezTo>
                  <a:cubicBezTo>
                    <a:pt x="20" y="687"/>
                    <a:pt x="23" y="681"/>
                    <a:pt x="19" y="681"/>
                  </a:cubicBezTo>
                  <a:cubicBezTo>
                    <a:pt x="21" y="694"/>
                    <a:pt x="15" y="700"/>
                    <a:pt x="19" y="711"/>
                  </a:cubicBezTo>
                  <a:cubicBezTo>
                    <a:pt x="16" y="710"/>
                    <a:pt x="18" y="714"/>
                    <a:pt x="15" y="714"/>
                  </a:cubicBezTo>
                  <a:cubicBezTo>
                    <a:pt x="8" y="753"/>
                    <a:pt x="0" y="800"/>
                    <a:pt x="3" y="845"/>
                  </a:cubicBezTo>
                  <a:cubicBezTo>
                    <a:pt x="4" y="874"/>
                    <a:pt x="7" y="900"/>
                    <a:pt x="10" y="925"/>
                  </a:cubicBezTo>
                  <a:cubicBezTo>
                    <a:pt x="22" y="1004"/>
                    <a:pt x="40" y="1074"/>
                    <a:pt x="66" y="1136"/>
                  </a:cubicBezTo>
                  <a:cubicBezTo>
                    <a:pt x="81" y="1172"/>
                    <a:pt x="97" y="1206"/>
                    <a:pt x="116" y="1234"/>
                  </a:cubicBezTo>
                  <a:cubicBezTo>
                    <a:pt x="115" y="1232"/>
                    <a:pt x="115" y="1229"/>
                    <a:pt x="117" y="1227"/>
                  </a:cubicBezTo>
                  <a:cubicBezTo>
                    <a:pt x="134" y="1241"/>
                    <a:pt x="145" y="1273"/>
                    <a:pt x="172" y="1283"/>
                  </a:cubicBezTo>
                  <a:cubicBezTo>
                    <a:pt x="177" y="1290"/>
                    <a:pt x="184" y="1296"/>
                    <a:pt x="193" y="1299"/>
                  </a:cubicBezTo>
                  <a:cubicBezTo>
                    <a:pt x="195" y="1290"/>
                    <a:pt x="188" y="1276"/>
                    <a:pt x="187" y="1270"/>
                  </a:cubicBezTo>
                  <a:cubicBezTo>
                    <a:pt x="197" y="1287"/>
                    <a:pt x="206" y="1311"/>
                    <a:pt x="224" y="1317"/>
                  </a:cubicBezTo>
                  <a:cubicBezTo>
                    <a:pt x="228" y="1313"/>
                    <a:pt x="231" y="1308"/>
                    <a:pt x="231" y="1303"/>
                  </a:cubicBezTo>
                  <a:cubicBezTo>
                    <a:pt x="238" y="1307"/>
                    <a:pt x="241" y="1316"/>
                    <a:pt x="248" y="1319"/>
                  </a:cubicBezTo>
                  <a:cubicBezTo>
                    <a:pt x="249" y="1319"/>
                    <a:pt x="249" y="1318"/>
                    <a:pt x="250" y="1319"/>
                  </a:cubicBezTo>
                  <a:cubicBezTo>
                    <a:pt x="251" y="1313"/>
                    <a:pt x="247" y="1308"/>
                    <a:pt x="248" y="1306"/>
                  </a:cubicBezTo>
                  <a:cubicBezTo>
                    <a:pt x="254" y="1312"/>
                    <a:pt x="261" y="1316"/>
                    <a:pt x="263" y="1325"/>
                  </a:cubicBezTo>
                  <a:cubicBezTo>
                    <a:pt x="261" y="1325"/>
                    <a:pt x="260" y="1324"/>
                    <a:pt x="259" y="1323"/>
                  </a:cubicBezTo>
                  <a:cubicBezTo>
                    <a:pt x="259" y="1328"/>
                    <a:pt x="262" y="1331"/>
                    <a:pt x="267" y="1332"/>
                  </a:cubicBezTo>
                  <a:cubicBezTo>
                    <a:pt x="266" y="1329"/>
                    <a:pt x="270" y="1330"/>
                    <a:pt x="271" y="1330"/>
                  </a:cubicBezTo>
                  <a:cubicBezTo>
                    <a:pt x="278" y="1334"/>
                    <a:pt x="279" y="1342"/>
                    <a:pt x="288" y="1343"/>
                  </a:cubicBezTo>
                  <a:cubicBezTo>
                    <a:pt x="307" y="1338"/>
                    <a:pt x="305" y="1369"/>
                    <a:pt x="319" y="1374"/>
                  </a:cubicBezTo>
                  <a:cubicBezTo>
                    <a:pt x="329" y="1373"/>
                    <a:pt x="332" y="1378"/>
                    <a:pt x="337" y="1382"/>
                  </a:cubicBezTo>
                  <a:cubicBezTo>
                    <a:pt x="352" y="1381"/>
                    <a:pt x="352" y="1394"/>
                    <a:pt x="361" y="1399"/>
                  </a:cubicBezTo>
                  <a:cubicBezTo>
                    <a:pt x="362" y="1395"/>
                    <a:pt x="375" y="1396"/>
                    <a:pt x="372" y="1400"/>
                  </a:cubicBezTo>
                  <a:cubicBezTo>
                    <a:pt x="371" y="1399"/>
                    <a:pt x="368" y="1399"/>
                    <a:pt x="365" y="1399"/>
                  </a:cubicBezTo>
                  <a:cubicBezTo>
                    <a:pt x="365" y="1407"/>
                    <a:pt x="373" y="1411"/>
                    <a:pt x="378" y="1416"/>
                  </a:cubicBezTo>
                  <a:cubicBezTo>
                    <a:pt x="383" y="1422"/>
                    <a:pt x="384" y="1431"/>
                    <a:pt x="391" y="1435"/>
                  </a:cubicBezTo>
                  <a:cubicBezTo>
                    <a:pt x="392" y="1431"/>
                    <a:pt x="391" y="1431"/>
                    <a:pt x="392" y="1429"/>
                  </a:cubicBezTo>
                  <a:cubicBezTo>
                    <a:pt x="393" y="1432"/>
                    <a:pt x="396" y="1428"/>
                    <a:pt x="397" y="1429"/>
                  </a:cubicBezTo>
                  <a:cubicBezTo>
                    <a:pt x="396" y="1422"/>
                    <a:pt x="390" y="1420"/>
                    <a:pt x="388" y="1414"/>
                  </a:cubicBezTo>
                  <a:cubicBezTo>
                    <a:pt x="390" y="1414"/>
                    <a:pt x="390" y="1416"/>
                    <a:pt x="392" y="1416"/>
                  </a:cubicBezTo>
                  <a:cubicBezTo>
                    <a:pt x="390" y="1411"/>
                    <a:pt x="387" y="1407"/>
                    <a:pt x="383" y="1404"/>
                  </a:cubicBezTo>
                  <a:cubicBezTo>
                    <a:pt x="383" y="1399"/>
                    <a:pt x="381" y="1394"/>
                    <a:pt x="375" y="1392"/>
                  </a:cubicBezTo>
                  <a:cubicBezTo>
                    <a:pt x="373" y="1393"/>
                    <a:pt x="370" y="1398"/>
                    <a:pt x="368" y="1393"/>
                  </a:cubicBezTo>
                  <a:cubicBezTo>
                    <a:pt x="370" y="1393"/>
                    <a:pt x="372" y="1393"/>
                    <a:pt x="373" y="1391"/>
                  </a:cubicBezTo>
                  <a:cubicBezTo>
                    <a:pt x="367" y="1388"/>
                    <a:pt x="368" y="1373"/>
                    <a:pt x="359" y="1376"/>
                  </a:cubicBezTo>
                  <a:cubicBezTo>
                    <a:pt x="362" y="1377"/>
                    <a:pt x="363" y="1378"/>
                    <a:pt x="362" y="1382"/>
                  </a:cubicBezTo>
                  <a:cubicBezTo>
                    <a:pt x="358" y="1381"/>
                    <a:pt x="356" y="1378"/>
                    <a:pt x="356" y="1374"/>
                  </a:cubicBezTo>
                  <a:cubicBezTo>
                    <a:pt x="357" y="1374"/>
                    <a:pt x="358" y="1376"/>
                    <a:pt x="358" y="1373"/>
                  </a:cubicBezTo>
                  <a:cubicBezTo>
                    <a:pt x="356" y="1370"/>
                    <a:pt x="351" y="1364"/>
                    <a:pt x="350" y="1363"/>
                  </a:cubicBezTo>
                  <a:cubicBezTo>
                    <a:pt x="352" y="1364"/>
                    <a:pt x="356" y="1368"/>
                    <a:pt x="359" y="1366"/>
                  </a:cubicBezTo>
                  <a:cubicBezTo>
                    <a:pt x="354" y="1361"/>
                    <a:pt x="347" y="1360"/>
                    <a:pt x="342" y="1354"/>
                  </a:cubicBezTo>
                  <a:cubicBezTo>
                    <a:pt x="342" y="1353"/>
                    <a:pt x="343" y="1350"/>
                    <a:pt x="342" y="1349"/>
                  </a:cubicBezTo>
                  <a:cubicBezTo>
                    <a:pt x="340" y="1344"/>
                    <a:pt x="329" y="1331"/>
                    <a:pt x="325" y="1332"/>
                  </a:cubicBezTo>
                  <a:cubicBezTo>
                    <a:pt x="324" y="1338"/>
                    <a:pt x="333" y="1340"/>
                    <a:pt x="332" y="1343"/>
                  </a:cubicBezTo>
                  <a:cubicBezTo>
                    <a:pt x="326" y="1344"/>
                    <a:pt x="328" y="1336"/>
                    <a:pt x="323" y="1336"/>
                  </a:cubicBezTo>
                  <a:cubicBezTo>
                    <a:pt x="322" y="1338"/>
                    <a:pt x="326" y="1339"/>
                    <a:pt x="323" y="1340"/>
                  </a:cubicBezTo>
                  <a:cubicBezTo>
                    <a:pt x="320" y="1338"/>
                    <a:pt x="321" y="1332"/>
                    <a:pt x="320" y="1329"/>
                  </a:cubicBezTo>
                  <a:cubicBezTo>
                    <a:pt x="314" y="1329"/>
                    <a:pt x="311" y="1319"/>
                    <a:pt x="316" y="1317"/>
                  </a:cubicBezTo>
                  <a:cubicBezTo>
                    <a:pt x="314" y="1313"/>
                    <a:pt x="309" y="1312"/>
                    <a:pt x="305" y="1310"/>
                  </a:cubicBezTo>
                  <a:cubicBezTo>
                    <a:pt x="303" y="1313"/>
                    <a:pt x="308" y="1317"/>
                    <a:pt x="309" y="1320"/>
                  </a:cubicBezTo>
                  <a:cubicBezTo>
                    <a:pt x="303" y="1316"/>
                    <a:pt x="299" y="1309"/>
                    <a:pt x="292" y="1307"/>
                  </a:cubicBezTo>
                  <a:cubicBezTo>
                    <a:pt x="297" y="1308"/>
                    <a:pt x="291" y="1304"/>
                    <a:pt x="295" y="1303"/>
                  </a:cubicBezTo>
                  <a:cubicBezTo>
                    <a:pt x="297" y="1306"/>
                    <a:pt x="299" y="1313"/>
                    <a:pt x="302" y="1310"/>
                  </a:cubicBezTo>
                  <a:cubicBezTo>
                    <a:pt x="299" y="1307"/>
                    <a:pt x="297" y="1303"/>
                    <a:pt x="293" y="1300"/>
                  </a:cubicBezTo>
                  <a:cubicBezTo>
                    <a:pt x="292" y="1301"/>
                    <a:pt x="293" y="1304"/>
                    <a:pt x="291" y="1303"/>
                  </a:cubicBezTo>
                  <a:cubicBezTo>
                    <a:pt x="285" y="1295"/>
                    <a:pt x="279" y="1286"/>
                    <a:pt x="269" y="1281"/>
                  </a:cubicBezTo>
                  <a:cubicBezTo>
                    <a:pt x="271" y="1275"/>
                    <a:pt x="265" y="1278"/>
                    <a:pt x="266" y="1272"/>
                  </a:cubicBezTo>
                  <a:cubicBezTo>
                    <a:pt x="268" y="1272"/>
                    <a:pt x="269" y="1275"/>
                    <a:pt x="268" y="1271"/>
                  </a:cubicBezTo>
                  <a:cubicBezTo>
                    <a:pt x="266" y="1260"/>
                    <a:pt x="254" y="1254"/>
                    <a:pt x="248" y="1245"/>
                  </a:cubicBezTo>
                  <a:cubicBezTo>
                    <a:pt x="244" y="1238"/>
                    <a:pt x="242" y="1230"/>
                    <a:pt x="237" y="1223"/>
                  </a:cubicBezTo>
                  <a:cubicBezTo>
                    <a:pt x="231" y="1216"/>
                    <a:pt x="220" y="1208"/>
                    <a:pt x="214" y="1202"/>
                  </a:cubicBezTo>
                  <a:cubicBezTo>
                    <a:pt x="209" y="1198"/>
                    <a:pt x="204" y="1191"/>
                    <a:pt x="201" y="1187"/>
                  </a:cubicBezTo>
                  <a:cubicBezTo>
                    <a:pt x="193" y="1176"/>
                    <a:pt x="191" y="1162"/>
                    <a:pt x="182" y="1150"/>
                  </a:cubicBezTo>
                  <a:cubicBezTo>
                    <a:pt x="180" y="1147"/>
                    <a:pt x="177" y="1146"/>
                    <a:pt x="175" y="1144"/>
                  </a:cubicBezTo>
                  <a:cubicBezTo>
                    <a:pt x="171" y="1137"/>
                    <a:pt x="170" y="1129"/>
                    <a:pt x="165" y="1122"/>
                  </a:cubicBezTo>
                  <a:cubicBezTo>
                    <a:pt x="155" y="1116"/>
                    <a:pt x="153" y="1102"/>
                    <a:pt x="146" y="1094"/>
                  </a:cubicBezTo>
                  <a:cubicBezTo>
                    <a:pt x="145" y="1085"/>
                    <a:pt x="139" y="1081"/>
                    <a:pt x="136" y="1075"/>
                  </a:cubicBezTo>
                  <a:cubicBezTo>
                    <a:pt x="137" y="1068"/>
                    <a:pt x="133" y="1067"/>
                    <a:pt x="130" y="1064"/>
                  </a:cubicBezTo>
                  <a:cubicBezTo>
                    <a:pt x="122" y="1042"/>
                    <a:pt x="108" y="1020"/>
                    <a:pt x="110" y="990"/>
                  </a:cubicBezTo>
                  <a:cubicBezTo>
                    <a:pt x="111" y="968"/>
                    <a:pt x="125" y="947"/>
                    <a:pt x="123" y="923"/>
                  </a:cubicBezTo>
                  <a:cubicBezTo>
                    <a:pt x="122" y="920"/>
                    <a:pt x="120" y="917"/>
                    <a:pt x="120" y="913"/>
                  </a:cubicBezTo>
                  <a:cubicBezTo>
                    <a:pt x="119" y="905"/>
                    <a:pt x="120" y="896"/>
                    <a:pt x="120" y="887"/>
                  </a:cubicBezTo>
                  <a:cubicBezTo>
                    <a:pt x="120" y="855"/>
                    <a:pt x="122" y="823"/>
                    <a:pt x="133" y="797"/>
                  </a:cubicBezTo>
                  <a:cubicBezTo>
                    <a:pt x="133" y="795"/>
                    <a:pt x="129" y="796"/>
                    <a:pt x="129" y="792"/>
                  </a:cubicBezTo>
                  <a:cubicBezTo>
                    <a:pt x="132" y="789"/>
                    <a:pt x="131" y="781"/>
                    <a:pt x="131" y="775"/>
                  </a:cubicBezTo>
                  <a:cubicBezTo>
                    <a:pt x="127" y="771"/>
                    <a:pt x="123" y="769"/>
                    <a:pt x="119" y="767"/>
                  </a:cubicBezTo>
                  <a:cubicBezTo>
                    <a:pt x="119" y="766"/>
                    <a:pt x="118" y="765"/>
                    <a:pt x="118" y="764"/>
                  </a:cubicBezTo>
                  <a:cubicBezTo>
                    <a:pt x="120" y="763"/>
                    <a:pt x="120" y="765"/>
                    <a:pt x="122" y="765"/>
                  </a:cubicBezTo>
                  <a:cubicBezTo>
                    <a:pt x="120" y="760"/>
                    <a:pt x="125" y="758"/>
                    <a:pt x="125" y="752"/>
                  </a:cubicBezTo>
                  <a:cubicBezTo>
                    <a:pt x="126" y="748"/>
                    <a:pt x="121" y="742"/>
                    <a:pt x="124" y="737"/>
                  </a:cubicBezTo>
                  <a:cubicBezTo>
                    <a:pt x="116" y="733"/>
                    <a:pt x="117" y="722"/>
                    <a:pt x="115" y="716"/>
                  </a:cubicBezTo>
                  <a:cubicBezTo>
                    <a:pt x="111" y="715"/>
                    <a:pt x="112" y="718"/>
                    <a:pt x="109" y="719"/>
                  </a:cubicBezTo>
                  <a:cubicBezTo>
                    <a:pt x="106" y="716"/>
                    <a:pt x="108" y="715"/>
                    <a:pt x="108" y="711"/>
                  </a:cubicBezTo>
                  <a:cubicBezTo>
                    <a:pt x="104" y="711"/>
                    <a:pt x="104" y="707"/>
                    <a:pt x="103" y="704"/>
                  </a:cubicBezTo>
                  <a:cubicBezTo>
                    <a:pt x="98" y="704"/>
                    <a:pt x="98" y="704"/>
                    <a:pt x="98" y="704"/>
                  </a:cubicBezTo>
                  <a:cubicBezTo>
                    <a:pt x="93" y="698"/>
                    <a:pt x="96" y="692"/>
                    <a:pt x="96" y="686"/>
                  </a:cubicBezTo>
                  <a:cubicBezTo>
                    <a:pt x="96" y="684"/>
                    <a:pt x="94" y="683"/>
                    <a:pt x="94" y="681"/>
                  </a:cubicBezTo>
                  <a:cubicBezTo>
                    <a:pt x="91" y="660"/>
                    <a:pt x="98" y="633"/>
                    <a:pt x="108" y="621"/>
                  </a:cubicBezTo>
                  <a:cubicBezTo>
                    <a:pt x="110" y="623"/>
                    <a:pt x="114" y="624"/>
                    <a:pt x="116" y="626"/>
                  </a:cubicBezTo>
                  <a:cubicBezTo>
                    <a:pt x="115" y="630"/>
                    <a:pt x="112" y="632"/>
                    <a:pt x="112" y="637"/>
                  </a:cubicBezTo>
                  <a:cubicBezTo>
                    <a:pt x="117" y="639"/>
                    <a:pt x="119" y="633"/>
                    <a:pt x="118" y="627"/>
                  </a:cubicBezTo>
                  <a:cubicBezTo>
                    <a:pt x="119" y="626"/>
                    <a:pt x="122" y="629"/>
                    <a:pt x="124" y="626"/>
                  </a:cubicBezTo>
                  <a:cubicBezTo>
                    <a:pt x="123" y="616"/>
                    <a:pt x="135" y="614"/>
                    <a:pt x="139" y="607"/>
                  </a:cubicBezTo>
                  <a:cubicBezTo>
                    <a:pt x="142" y="600"/>
                    <a:pt x="142" y="593"/>
                    <a:pt x="148" y="587"/>
                  </a:cubicBezTo>
                  <a:cubicBezTo>
                    <a:pt x="149" y="594"/>
                    <a:pt x="155" y="582"/>
                    <a:pt x="157" y="579"/>
                  </a:cubicBezTo>
                  <a:cubicBezTo>
                    <a:pt x="153" y="565"/>
                    <a:pt x="166" y="554"/>
                    <a:pt x="171" y="543"/>
                  </a:cubicBezTo>
                  <a:cubicBezTo>
                    <a:pt x="169" y="540"/>
                    <a:pt x="168" y="538"/>
                    <a:pt x="172" y="536"/>
                  </a:cubicBezTo>
                  <a:cubicBezTo>
                    <a:pt x="180" y="539"/>
                    <a:pt x="191" y="525"/>
                    <a:pt x="196" y="521"/>
                  </a:cubicBezTo>
                  <a:cubicBezTo>
                    <a:pt x="197" y="519"/>
                    <a:pt x="200" y="519"/>
                    <a:pt x="202" y="518"/>
                  </a:cubicBezTo>
                  <a:cubicBezTo>
                    <a:pt x="213" y="509"/>
                    <a:pt x="220" y="483"/>
                    <a:pt x="233" y="480"/>
                  </a:cubicBezTo>
                  <a:cubicBezTo>
                    <a:pt x="239" y="479"/>
                    <a:pt x="243" y="485"/>
                    <a:pt x="249" y="482"/>
                  </a:cubicBezTo>
                  <a:cubicBezTo>
                    <a:pt x="251" y="477"/>
                    <a:pt x="258" y="477"/>
                    <a:pt x="262" y="475"/>
                  </a:cubicBezTo>
                  <a:cubicBezTo>
                    <a:pt x="266" y="472"/>
                    <a:pt x="268" y="466"/>
                    <a:pt x="272" y="463"/>
                  </a:cubicBezTo>
                  <a:cubicBezTo>
                    <a:pt x="277" y="459"/>
                    <a:pt x="285" y="458"/>
                    <a:pt x="290" y="455"/>
                  </a:cubicBezTo>
                  <a:cubicBezTo>
                    <a:pt x="294" y="451"/>
                    <a:pt x="296" y="444"/>
                    <a:pt x="300" y="441"/>
                  </a:cubicBezTo>
                  <a:cubicBezTo>
                    <a:pt x="304" y="438"/>
                    <a:pt x="308" y="440"/>
                    <a:pt x="312" y="437"/>
                  </a:cubicBezTo>
                  <a:cubicBezTo>
                    <a:pt x="314" y="435"/>
                    <a:pt x="314" y="431"/>
                    <a:pt x="317" y="428"/>
                  </a:cubicBezTo>
                  <a:cubicBezTo>
                    <a:pt x="325" y="419"/>
                    <a:pt x="338" y="420"/>
                    <a:pt x="338" y="407"/>
                  </a:cubicBezTo>
                  <a:cubicBezTo>
                    <a:pt x="334" y="405"/>
                    <a:pt x="335" y="399"/>
                    <a:pt x="332" y="397"/>
                  </a:cubicBezTo>
                  <a:cubicBezTo>
                    <a:pt x="339" y="382"/>
                    <a:pt x="347" y="367"/>
                    <a:pt x="361" y="359"/>
                  </a:cubicBezTo>
                  <a:cubicBezTo>
                    <a:pt x="361" y="356"/>
                    <a:pt x="359" y="356"/>
                    <a:pt x="360" y="354"/>
                  </a:cubicBezTo>
                  <a:cubicBezTo>
                    <a:pt x="365" y="351"/>
                    <a:pt x="370" y="348"/>
                    <a:pt x="374" y="344"/>
                  </a:cubicBezTo>
                  <a:cubicBezTo>
                    <a:pt x="374" y="341"/>
                    <a:pt x="370" y="342"/>
                    <a:pt x="371" y="337"/>
                  </a:cubicBezTo>
                  <a:cubicBezTo>
                    <a:pt x="388" y="325"/>
                    <a:pt x="401" y="308"/>
                    <a:pt x="408" y="286"/>
                  </a:cubicBezTo>
                  <a:cubicBezTo>
                    <a:pt x="413" y="284"/>
                    <a:pt x="417" y="281"/>
                    <a:pt x="422" y="279"/>
                  </a:cubicBezTo>
                  <a:cubicBezTo>
                    <a:pt x="424" y="297"/>
                    <a:pt x="412" y="301"/>
                    <a:pt x="406" y="311"/>
                  </a:cubicBezTo>
                  <a:cubicBezTo>
                    <a:pt x="403" y="317"/>
                    <a:pt x="402" y="325"/>
                    <a:pt x="398" y="329"/>
                  </a:cubicBezTo>
                  <a:cubicBezTo>
                    <a:pt x="396" y="331"/>
                    <a:pt x="393" y="331"/>
                    <a:pt x="391" y="334"/>
                  </a:cubicBezTo>
                  <a:cubicBezTo>
                    <a:pt x="391" y="343"/>
                    <a:pt x="386" y="348"/>
                    <a:pt x="384" y="357"/>
                  </a:cubicBezTo>
                  <a:cubicBezTo>
                    <a:pt x="376" y="358"/>
                    <a:pt x="374" y="364"/>
                    <a:pt x="373" y="372"/>
                  </a:cubicBezTo>
                  <a:cubicBezTo>
                    <a:pt x="375" y="372"/>
                    <a:pt x="375" y="374"/>
                    <a:pt x="378" y="373"/>
                  </a:cubicBezTo>
                  <a:cubicBezTo>
                    <a:pt x="383" y="372"/>
                    <a:pt x="380" y="368"/>
                    <a:pt x="382" y="365"/>
                  </a:cubicBezTo>
                  <a:cubicBezTo>
                    <a:pt x="388" y="356"/>
                    <a:pt x="405" y="350"/>
                    <a:pt x="400" y="338"/>
                  </a:cubicBezTo>
                  <a:cubicBezTo>
                    <a:pt x="403" y="335"/>
                    <a:pt x="407" y="331"/>
                    <a:pt x="410" y="327"/>
                  </a:cubicBezTo>
                  <a:cubicBezTo>
                    <a:pt x="416" y="327"/>
                    <a:pt x="423" y="320"/>
                    <a:pt x="427" y="314"/>
                  </a:cubicBezTo>
                  <a:cubicBezTo>
                    <a:pt x="423" y="314"/>
                    <a:pt x="422" y="316"/>
                    <a:pt x="419" y="316"/>
                  </a:cubicBezTo>
                  <a:cubicBezTo>
                    <a:pt x="414" y="306"/>
                    <a:pt x="425" y="301"/>
                    <a:pt x="432" y="296"/>
                  </a:cubicBezTo>
                  <a:cubicBezTo>
                    <a:pt x="440" y="280"/>
                    <a:pt x="440" y="261"/>
                    <a:pt x="455" y="252"/>
                  </a:cubicBezTo>
                  <a:cubicBezTo>
                    <a:pt x="463" y="252"/>
                    <a:pt x="465" y="246"/>
                    <a:pt x="472" y="245"/>
                  </a:cubicBezTo>
                  <a:cubicBezTo>
                    <a:pt x="470" y="233"/>
                    <a:pt x="485" y="234"/>
                    <a:pt x="481" y="223"/>
                  </a:cubicBezTo>
                  <a:cubicBezTo>
                    <a:pt x="483" y="221"/>
                    <a:pt x="486" y="221"/>
                    <a:pt x="486" y="216"/>
                  </a:cubicBezTo>
                  <a:cubicBezTo>
                    <a:pt x="487" y="213"/>
                    <a:pt x="482" y="216"/>
                    <a:pt x="483" y="213"/>
                  </a:cubicBezTo>
                  <a:cubicBezTo>
                    <a:pt x="491" y="213"/>
                    <a:pt x="494" y="204"/>
                    <a:pt x="492" y="196"/>
                  </a:cubicBezTo>
                  <a:cubicBezTo>
                    <a:pt x="493" y="194"/>
                    <a:pt x="497" y="194"/>
                    <a:pt x="497" y="191"/>
                  </a:cubicBezTo>
                  <a:cubicBezTo>
                    <a:pt x="497" y="186"/>
                    <a:pt x="492" y="186"/>
                    <a:pt x="492" y="182"/>
                  </a:cubicBezTo>
                  <a:cubicBezTo>
                    <a:pt x="495" y="167"/>
                    <a:pt x="487" y="159"/>
                    <a:pt x="484" y="146"/>
                  </a:cubicBezTo>
                  <a:cubicBezTo>
                    <a:pt x="484" y="141"/>
                    <a:pt x="491" y="134"/>
                    <a:pt x="487" y="130"/>
                  </a:cubicBezTo>
                  <a:cubicBezTo>
                    <a:pt x="498" y="125"/>
                    <a:pt x="507" y="118"/>
                    <a:pt x="512" y="111"/>
                  </a:cubicBezTo>
                  <a:cubicBezTo>
                    <a:pt x="507" y="109"/>
                    <a:pt x="503" y="115"/>
                    <a:pt x="498" y="116"/>
                  </a:cubicBezTo>
                  <a:cubicBezTo>
                    <a:pt x="498" y="114"/>
                    <a:pt x="498" y="114"/>
                    <a:pt x="499" y="113"/>
                  </a:cubicBezTo>
                  <a:cubicBezTo>
                    <a:pt x="492" y="118"/>
                    <a:pt x="487" y="126"/>
                    <a:pt x="479" y="130"/>
                  </a:cubicBezTo>
                  <a:cubicBezTo>
                    <a:pt x="478" y="133"/>
                    <a:pt x="481" y="132"/>
                    <a:pt x="482" y="134"/>
                  </a:cubicBezTo>
                  <a:cubicBezTo>
                    <a:pt x="479" y="133"/>
                    <a:pt x="478" y="135"/>
                    <a:pt x="476" y="135"/>
                  </a:cubicBezTo>
                  <a:cubicBezTo>
                    <a:pt x="477" y="137"/>
                    <a:pt x="478" y="141"/>
                    <a:pt x="474" y="141"/>
                  </a:cubicBezTo>
                  <a:cubicBezTo>
                    <a:pt x="472" y="135"/>
                    <a:pt x="473" y="130"/>
                    <a:pt x="478" y="125"/>
                  </a:cubicBezTo>
                  <a:cubicBezTo>
                    <a:pt x="480" y="123"/>
                    <a:pt x="484" y="123"/>
                    <a:pt x="487" y="121"/>
                  </a:cubicBezTo>
                  <a:cubicBezTo>
                    <a:pt x="489" y="120"/>
                    <a:pt x="489" y="118"/>
                    <a:pt x="490" y="117"/>
                  </a:cubicBezTo>
                  <a:cubicBezTo>
                    <a:pt x="496" y="112"/>
                    <a:pt x="503" y="113"/>
                    <a:pt x="508" y="108"/>
                  </a:cubicBezTo>
                  <a:cubicBezTo>
                    <a:pt x="503" y="106"/>
                    <a:pt x="506" y="101"/>
                    <a:pt x="510" y="99"/>
                  </a:cubicBezTo>
                  <a:cubicBezTo>
                    <a:pt x="509" y="100"/>
                    <a:pt x="519" y="101"/>
                    <a:pt x="516" y="97"/>
                  </a:cubicBezTo>
                  <a:cubicBezTo>
                    <a:pt x="514" y="96"/>
                    <a:pt x="512" y="100"/>
                    <a:pt x="511" y="97"/>
                  </a:cubicBezTo>
                  <a:cubicBezTo>
                    <a:pt x="511" y="95"/>
                    <a:pt x="510" y="95"/>
                    <a:pt x="511" y="94"/>
                  </a:cubicBezTo>
                  <a:cubicBezTo>
                    <a:pt x="515" y="96"/>
                    <a:pt x="520" y="97"/>
                    <a:pt x="523" y="93"/>
                  </a:cubicBezTo>
                  <a:cubicBezTo>
                    <a:pt x="521" y="91"/>
                    <a:pt x="519" y="95"/>
                    <a:pt x="519" y="93"/>
                  </a:cubicBezTo>
                  <a:cubicBezTo>
                    <a:pt x="517" y="87"/>
                    <a:pt x="525" y="87"/>
                    <a:pt x="529" y="82"/>
                  </a:cubicBezTo>
                  <a:cubicBezTo>
                    <a:pt x="531" y="78"/>
                    <a:pt x="530" y="72"/>
                    <a:pt x="534" y="71"/>
                  </a:cubicBezTo>
                  <a:cubicBezTo>
                    <a:pt x="535" y="71"/>
                    <a:pt x="538" y="78"/>
                    <a:pt x="539" y="73"/>
                  </a:cubicBezTo>
                  <a:cubicBezTo>
                    <a:pt x="539" y="69"/>
                    <a:pt x="537" y="71"/>
                    <a:pt x="537" y="66"/>
                  </a:cubicBezTo>
                  <a:cubicBezTo>
                    <a:pt x="540" y="66"/>
                    <a:pt x="539" y="64"/>
                    <a:pt x="541" y="64"/>
                  </a:cubicBezTo>
                  <a:cubicBezTo>
                    <a:pt x="541" y="67"/>
                    <a:pt x="538" y="68"/>
                    <a:pt x="540" y="70"/>
                  </a:cubicBezTo>
                  <a:cubicBezTo>
                    <a:pt x="543" y="70"/>
                    <a:pt x="542" y="67"/>
                    <a:pt x="545" y="68"/>
                  </a:cubicBezTo>
                  <a:cubicBezTo>
                    <a:pt x="543" y="69"/>
                    <a:pt x="541" y="74"/>
                    <a:pt x="545" y="74"/>
                  </a:cubicBezTo>
                  <a:cubicBezTo>
                    <a:pt x="549" y="70"/>
                    <a:pt x="548" y="67"/>
                    <a:pt x="551" y="63"/>
                  </a:cubicBezTo>
                  <a:cubicBezTo>
                    <a:pt x="547" y="63"/>
                    <a:pt x="544" y="67"/>
                    <a:pt x="542" y="63"/>
                  </a:cubicBezTo>
                  <a:cubicBezTo>
                    <a:pt x="547" y="61"/>
                    <a:pt x="548" y="62"/>
                    <a:pt x="554" y="59"/>
                  </a:cubicBezTo>
                  <a:cubicBezTo>
                    <a:pt x="553" y="60"/>
                    <a:pt x="552" y="61"/>
                    <a:pt x="554" y="62"/>
                  </a:cubicBezTo>
                  <a:cubicBezTo>
                    <a:pt x="568" y="51"/>
                    <a:pt x="591" y="49"/>
                    <a:pt x="609" y="42"/>
                  </a:cubicBezTo>
                  <a:cubicBezTo>
                    <a:pt x="609" y="43"/>
                    <a:pt x="611" y="43"/>
                    <a:pt x="612" y="43"/>
                  </a:cubicBezTo>
                  <a:cubicBezTo>
                    <a:pt x="611" y="44"/>
                    <a:pt x="611" y="45"/>
                    <a:pt x="612" y="47"/>
                  </a:cubicBezTo>
                  <a:cubicBezTo>
                    <a:pt x="622" y="44"/>
                    <a:pt x="628" y="50"/>
                    <a:pt x="635" y="48"/>
                  </a:cubicBezTo>
                  <a:cubicBezTo>
                    <a:pt x="635" y="45"/>
                    <a:pt x="631" y="48"/>
                    <a:pt x="633" y="44"/>
                  </a:cubicBezTo>
                  <a:cubicBezTo>
                    <a:pt x="637" y="45"/>
                    <a:pt x="640" y="47"/>
                    <a:pt x="645" y="47"/>
                  </a:cubicBezTo>
                  <a:cubicBezTo>
                    <a:pt x="646" y="48"/>
                    <a:pt x="646" y="49"/>
                    <a:pt x="645" y="50"/>
                  </a:cubicBezTo>
                  <a:cubicBezTo>
                    <a:pt x="649" y="50"/>
                    <a:pt x="651" y="52"/>
                    <a:pt x="653" y="54"/>
                  </a:cubicBezTo>
                  <a:cubicBezTo>
                    <a:pt x="648" y="58"/>
                    <a:pt x="643" y="48"/>
                    <a:pt x="639" y="54"/>
                  </a:cubicBezTo>
                  <a:cubicBezTo>
                    <a:pt x="646" y="57"/>
                    <a:pt x="652" y="62"/>
                    <a:pt x="661" y="59"/>
                  </a:cubicBezTo>
                  <a:cubicBezTo>
                    <a:pt x="661" y="52"/>
                    <a:pt x="653" y="59"/>
                    <a:pt x="652" y="55"/>
                  </a:cubicBezTo>
                  <a:cubicBezTo>
                    <a:pt x="672" y="52"/>
                    <a:pt x="695" y="70"/>
                    <a:pt x="717" y="64"/>
                  </a:cubicBezTo>
                  <a:cubicBezTo>
                    <a:pt x="725" y="68"/>
                    <a:pt x="736" y="69"/>
                    <a:pt x="747" y="71"/>
                  </a:cubicBezTo>
                  <a:cubicBezTo>
                    <a:pt x="744" y="64"/>
                    <a:pt x="738" y="68"/>
                    <a:pt x="732" y="67"/>
                  </a:cubicBezTo>
                  <a:close/>
                  <a:moveTo>
                    <a:pt x="60" y="652"/>
                  </a:moveTo>
                  <a:cubicBezTo>
                    <a:pt x="56" y="649"/>
                    <a:pt x="61" y="641"/>
                    <a:pt x="61" y="636"/>
                  </a:cubicBezTo>
                  <a:cubicBezTo>
                    <a:pt x="66" y="642"/>
                    <a:pt x="62" y="646"/>
                    <a:pt x="60" y="652"/>
                  </a:cubicBezTo>
                  <a:close/>
                  <a:moveTo>
                    <a:pt x="380" y="1401"/>
                  </a:moveTo>
                  <a:cubicBezTo>
                    <a:pt x="381" y="1407"/>
                    <a:pt x="388" y="1407"/>
                    <a:pt x="384" y="1414"/>
                  </a:cubicBezTo>
                  <a:cubicBezTo>
                    <a:pt x="381" y="1414"/>
                    <a:pt x="383" y="1410"/>
                    <a:pt x="381" y="1410"/>
                  </a:cubicBezTo>
                  <a:cubicBezTo>
                    <a:pt x="381" y="1409"/>
                    <a:pt x="383" y="1409"/>
                    <a:pt x="384" y="1409"/>
                  </a:cubicBezTo>
                  <a:cubicBezTo>
                    <a:pt x="382" y="1407"/>
                    <a:pt x="382" y="1405"/>
                    <a:pt x="379" y="1405"/>
                  </a:cubicBezTo>
                  <a:cubicBezTo>
                    <a:pt x="380" y="1407"/>
                    <a:pt x="373" y="1409"/>
                    <a:pt x="373" y="1404"/>
                  </a:cubicBezTo>
                  <a:cubicBezTo>
                    <a:pt x="377" y="1403"/>
                    <a:pt x="375" y="1402"/>
                    <a:pt x="380" y="1401"/>
                  </a:cubicBezTo>
                  <a:close/>
                  <a:moveTo>
                    <a:pt x="119" y="1239"/>
                  </a:moveTo>
                  <a:cubicBezTo>
                    <a:pt x="118" y="1237"/>
                    <a:pt x="117" y="1236"/>
                    <a:pt x="116" y="1234"/>
                  </a:cubicBezTo>
                  <a:cubicBezTo>
                    <a:pt x="116" y="1236"/>
                    <a:pt x="117" y="1238"/>
                    <a:pt x="119" y="1239"/>
                  </a:cubicBezTo>
                  <a:close/>
                  <a:moveTo>
                    <a:pt x="1279" y="110"/>
                  </a:moveTo>
                  <a:cubicBezTo>
                    <a:pt x="1291" y="112"/>
                    <a:pt x="1291" y="124"/>
                    <a:pt x="1301" y="127"/>
                  </a:cubicBezTo>
                  <a:cubicBezTo>
                    <a:pt x="1304" y="123"/>
                    <a:pt x="1297" y="119"/>
                    <a:pt x="1301" y="115"/>
                  </a:cubicBezTo>
                  <a:cubicBezTo>
                    <a:pt x="1292" y="82"/>
                    <a:pt x="1253" y="76"/>
                    <a:pt x="1235" y="55"/>
                  </a:cubicBezTo>
                  <a:cubicBezTo>
                    <a:pt x="1241" y="60"/>
                    <a:pt x="1248" y="64"/>
                    <a:pt x="1255" y="68"/>
                  </a:cubicBezTo>
                  <a:cubicBezTo>
                    <a:pt x="1256" y="65"/>
                    <a:pt x="1251" y="64"/>
                    <a:pt x="1254" y="63"/>
                  </a:cubicBezTo>
                  <a:cubicBezTo>
                    <a:pt x="1269" y="69"/>
                    <a:pt x="1280" y="82"/>
                    <a:pt x="1295" y="85"/>
                  </a:cubicBezTo>
                  <a:cubicBezTo>
                    <a:pt x="1294" y="85"/>
                    <a:pt x="1292" y="83"/>
                    <a:pt x="1294" y="83"/>
                  </a:cubicBezTo>
                  <a:cubicBezTo>
                    <a:pt x="1321" y="93"/>
                    <a:pt x="1341" y="109"/>
                    <a:pt x="1361" y="126"/>
                  </a:cubicBezTo>
                  <a:cubicBezTo>
                    <a:pt x="1363" y="128"/>
                    <a:pt x="1364" y="125"/>
                    <a:pt x="1366" y="127"/>
                  </a:cubicBezTo>
                  <a:cubicBezTo>
                    <a:pt x="1365" y="131"/>
                    <a:pt x="1368" y="130"/>
                    <a:pt x="1368" y="133"/>
                  </a:cubicBezTo>
                  <a:cubicBezTo>
                    <a:pt x="1365" y="131"/>
                    <a:pt x="1363" y="128"/>
                    <a:pt x="1359" y="127"/>
                  </a:cubicBezTo>
                  <a:cubicBezTo>
                    <a:pt x="1359" y="129"/>
                    <a:pt x="1359" y="131"/>
                    <a:pt x="1358" y="131"/>
                  </a:cubicBezTo>
                  <a:cubicBezTo>
                    <a:pt x="1355" y="128"/>
                    <a:pt x="1352" y="125"/>
                    <a:pt x="1348" y="122"/>
                  </a:cubicBezTo>
                  <a:cubicBezTo>
                    <a:pt x="1357" y="133"/>
                    <a:pt x="1366" y="147"/>
                    <a:pt x="1370" y="159"/>
                  </a:cubicBezTo>
                  <a:cubicBezTo>
                    <a:pt x="1370" y="158"/>
                    <a:pt x="1372" y="157"/>
                    <a:pt x="1373" y="157"/>
                  </a:cubicBezTo>
                  <a:cubicBezTo>
                    <a:pt x="1376" y="162"/>
                    <a:pt x="1381" y="165"/>
                    <a:pt x="1383" y="170"/>
                  </a:cubicBezTo>
                  <a:cubicBezTo>
                    <a:pt x="1383" y="175"/>
                    <a:pt x="1380" y="175"/>
                    <a:pt x="1383" y="179"/>
                  </a:cubicBezTo>
                  <a:cubicBezTo>
                    <a:pt x="1386" y="177"/>
                    <a:pt x="1390" y="179"/>
                    <a:pt x="1393" y="183"/>
                  </a:cubicBezTo>
                  <a:cubicBezTo>
                    <a:pt x="1386" y="167"/>
                    <a:pt x="1375" y="155"/>
                    <a:pt x="1367" y="141"/>
                  </a:cubicBezTo>
                  <a:cubicBezTo>
                    <a:pt x="1395" y="168"/>
                    <a:pt x="1421" y="203"/>
                    <a:pt x="1450" y="226"/>
                  </a:cubicBezTo>
                  <a:cubicBezTo>
                    <a:pt x="1454" y="228"/>
                    <a:pt x="1451" y="223"/>
                    <a:pt x="1453" y="223"/>
                  </a:cubicBezTo>
                  <a:cubicBezTo>
                    <a:pt x="1457" y="230"/>
                    <a:pt x="1464" y="234"/>
                    <a:pt x="1469" y="241"/>
                  </a:cubicBezTo>
                  <a:cubicBezTo>
                    <a:pt x="1476" y="250"/>
                    <a:pt x="1489" y="260"/>
                    <a:pt x="1492" y="268"/>
                  </a:cubicBezTo>
                  <a:cubicBezTo>
                    <a:pt x="1492" y="271"/>
                    <a:pt x="1493" y="277"/>
                    <a:pt x="1493" y="280"/>
                  </a:cubicBezTo>
                  <a:cubicBezTo>
                    <a:pt x="1495" y="288"/>
                    <a:pt x="1495" y="297"/>
                    <a:pt x="1499" y="303"/>
                  </a:cubicBezTo>
                  <a:cubicBezTo>
                    <a:pt x="1502" y="307"/>
                    <a:pt x="1509" y="308"/>
                    <a:pt x="1513" y="311"/>
                  </a:cubicBezTo>
                  <a:cubicBezTo>
                    <a:pt x="1515" y="313"/>
                    <a:pt x="1514" y="318"/>
                    <a:pt x="1518" y="316"/>
                  </a:cubicBezTo>
                  <a:cubicBezTo>
                    <a:pt x="1513" y="306"/>
                    <a:pt x="1511" y="297"/>
                    <a:pt x="1505" y="287"/>
                  </a:cubicBezTo>
                  <a:cubicBezTo>
                    <a:pt x="1508" y="285"/>
                    <a:pt x="1510" y="289"/>
                    <a:pt x="1511" y="287"/>
                  </a:cubicBezTo>
                  <a:cubicBezTo>
                    <a:pt x="1508" y="282"/>
                    <a:pt x="1502" y="276"/>
                    <a:pt x="1502" y="271"/>
                  </a:cubicBezTo>
                  <a:cubicBezTo>
                    <a:pt x="1509" y="270"/>
                    <a:pt x="1514" y="284"/>
                    <a:pt x="1519" y="285"/>
                  </a:cubicBezTo>
                  <a:cubicBezTo>
                    <a:pt x="1515" y="279"/>
                    <a:pt x="1511" y="273"/>
                    <a:pt x="1507" y="267"/>
                  </a:cubicBezTo>
                  <a:cubicBezTo>
                    <a:pt x="1517" y="278"/>
                    <a:pt x="1527" y="289"/>
                    <a:pt x="1536" y="301"/>
                  </a:cubicBezTo>
                  <a:cubicBezTo>
                    <a:pt x="1534" y="301"/>
                    <a:pt x="1533" y="299"/>
                    <a:pt x="1533" y="301"/>
                  </a:cubicBezTo>
                  <a:cubicBezTo>
                    <a:pt x="1534" y="303"/>
                    <a:pt x="1536" y="304"/>
                    <a:pt x="1537" y="308"/>
                  </a:cubicBezTo>
                  <a:cubicBezTo>
                    <a:pt x="1532" y="303"/>
                    <a:pt x="1529" y="298"/>
                    <a:pt x="1523" y="297"/>
                  </a:cubicBezTo>
                  <a:cubicBezTo>
                    <a:pt x="1532" y="309"/>
                    <a:pt x="1543" y="319"/>
                    <a:pt x="1550" y="333"/>
                  </a:cubicBezTo>
                  <a:cubicBezTo>
                    <a:pt x="1545" y="340"/>
                    <a:pt x="1555" y="346"/>
                    <a:pt x="1552" y="356"/>
                  </a:cubicBezTo>
                  <a:cubicBezTo>
                    <a:pt x="1553" y="358"/>
                    <a:pt x="1556" y="358"/>
                    <a:pt x="1558" y="359"/>
                  </a:cubicBezTo>
                  <a:cubicBezTo>
                    <a:pt x="1557" y="362"/>
                    <a:pt x="1554" y="361"/>
                    <a:pt x="1555" y="364"/>
                  </a:cubicBezTo>
                  <a:cubicBezTo>
                    <a:pt x="1557" y="367"/>
                    <a:pt x="1563" y="371"/>
                    <a:pt x="1562" y="374"/>
                  </a:cubicBezTo>
                  <a:cubicBezTo>
                    <a:pt x="1559" y="373"/>
                    <a:pt x="1558" y="369"/>
                    <a:pt x="1554" y="369"/>
                  </a:cubicBezTo>
                  <a:cubicBezTo>
                    <a:pt x="1555" y="375"/>
                    <a:pt x="1560" y="377"/>
                    <a:pt x="1561" y="383"/>
                  </a:cubicBezTo>
                  <a:cubicBezTo>
                    <a:pt x="1586" y="415"/>
                    <a:pt x="1596" y="460"/>
                    <a:pt x="1625" y="487"/>
                  </a:cubicBezTo>
                  <a:cubicBezTo>
                    <a:pt x="1625" y="486"/>
                    <a:pt x="1625" y="484"/>
                    <a:pt x="1626" y="484"/>
                  </a:cubicBezTo>
                  <a:cubicBezTo>
                    <a:pt x="1632" y="501"/>
                    <a:pt x="1644" y="510"/>
                    <a:pt x="1648" y="528"/>
                  </a:cubicBezTo>
                  <a:cubicBezTo>
                    <a:pt x="1651" y="524"/>
                    <a:pt x="1644" y="518"/>
                    <a:pt x="1647" y="514"/>
                  </a:cubicBezTo>
                  <a:cubicBezTo>
                    <a:pt x="1656" y="534"/>
                    <a:pt x="1671" y="555"/>
                    <a:pt x="1668" y="580"/>
                  </a:cubicBezTo>
                  <a:cubicBezTo>
                    <a:pt x="1668" y="585"/>
                    <a:pt x="1664" y="588"/>
                    <a:pt x="1663" y="592"/>
                  </a:cubicBezTo>
                  <a:cubicBezTo>
                    <a:pt x="1663" y="595"/>
                    <a:pt x="1665" y="598"/>
                    <a:pt x="1665" y="600"/>
                  </a:cubicBezTo>
                  <a:cubicBezTo>
                    <a:pt x="1668" y="621"/>
                    <a:pt x="1667" y="635"/>
                    <a:pt x="1672" y="650"/>
                  </a:cubicBezTo>
                  <a:cubicBezTo>
                    <a:pt x="1674" y="657"/>
                    <a:pt x="1679" y="663"/>
                    <a:pt x="1682" y="671"/>
                  </a:cubicBezTo>
                  <a:cubicBezTo>
                    <a:pt x="1684" y="682"/>
                    <a:pt x="1682" y="693"/>
                    <a:pt x="1689" y="701"/>
                  </a:cubicBezTo>
                  <a:cubicBezTo>
                    <a:pt x="1689" y="678"/>
                    <a:pt x="1689" y="678"/>
                    <a:pt x="1689" y="678"/>
                  </a:cubicBezTo>
                  <a:cubicBezTo>
                    <a:pt x="1695" y="680"/>
                    <a:pt x="1688" y="666"/>
                    <a:pt x="1693" y="663"/>
                  </a:cubicBezTo>
                  <a:cubicBezTo>
                    <a:pt x="1698" y="672"/>
                    <a:pt x="1697" y="688"/>
                    <a:pt x="1701" y="699"/>
                  </a:cubicBezTo>
                  <a:cubicBezTo>
                    <a:pt x="1696" y="644"/>
                    <a:pt x="1684" y="595"/>
                    <a:pt x="1668" y="548"/>
                  </a:cubicBezTo>
                  <a:cubicBezTo>
                    <a:pt x="1631" y="438"/>
                    <a:pt x="1580" y="350"/>
                    <a:pt x="1516" y="270"/>
                  </a:cubicBezTo>
                  <a:cubicBezTo>
                    <a:pt x="1452" y="190"/>
                    <a:pt x="1375" y="128"/>
                    <a:pt x="1285" y="73"/>
                  </a:cubicBezTo>
                  <a:cubicBezTo>
                    <a:pt x="1257" y="57"/>
                    <a:pt x="1214" y="32"/>
                    <a:pt x="1183" y="25"/>
                  </a:cubicBezTo>
                  <a:cubicBezTo>
                    <a:pt x="1172" y="14"/>
                    <a:pt x="1152" y="22"/>
                    <a:pt x="1135" y="23"/>
                  </a:cubicBezTo>
                  <a:cubicBezTo>
                    <a:pt x="1140" y="27"/>
                    <a:pt x="1147" y="29"/>
                    <a:pt x="1150" y="34"/>
                  </a:cubicBezTo>
                  <a:cubicBezTo>
                    <a:pt x="1155" y="30"/>
                    <a:pt x="1165" y="32"/>
                    <a:pt x="1168" y="29"/>
                  </a:cubicBezTo>
                  <a:cubicBezTo>
                    <a:pt x="1169" y="36"/>
                    <a:pt x="1178" y="35"/>
                    <a:pt x="1182" y="38"/>
                  </a:cubicBezTo>
                  <a:cubicBezTo>
                    <a:pt x="1178" y="38"/>
                    <a:pt x="1181" y="41"/>
                    <a:pt x="1178" y="44"/>
                  </a:cubicBezTo>
                  <a:cubicBezTo>
                    <a:pt x="1195" y="45"/>
                    <a:pt x="1207" y="59"/>
                    <a:pt x="1222" y="63"/>
                  </a:cubicBezTo>
                  <a:cubicBezTo>
                    <a:pt x="1223" y="63"/>
                    <a:pt x="1226" y="62"/>
                    <a:pt x="1227" y="62"/>
                  </a:cubicBezTo>
                  <a:cubicBezTo>
                    <a:pt x="1230" y="62"/>
                    <a:pt x="1233" y="65"/>
                    <a:pt x="1237" y="67"/>
                  </a:cubicBezTo>
                  <a:cubicBezTo>
                    <a:pt x="1237" y="67"/>
                    <a:pt x="1237" y="64"/>
                    <a:pt x="1238" y="65"/>
                  </a:cubicBezTo>
                  <a:cubicBezTo>
                    <a:pt x="1246" y="68"/>
                    <a:pt x="1253" y="73"/>
                    <a:pt x="1259" y="80"/>
                  </a:cubicBezTo>
                  <a:cubicBezTo>
                    <a:pt x="1257" y="81"/>
                    <a:pt x="1255" y="77"/>
                    <a:pt x="1254" y="80"/>
                  </a:cubicBezTo>
                  <a:cubicBezTo>
                    <a:pt x="1259" y="82"/>
                    <a:pt x="1257" y="86"/>
                    <a:pt x="1258" y="89"/>
                  </a:cubicBezTo>
                  <a:cubicBezTo>
                    <a:pt x="1264" y="90"/>
                    <a:pt x="1267" y="93"/>
                    <a:pt x="1268" y="99"/>
                  </a:cubicBezTo>
                  <a:cubicBezTo>
                    <a:pt x="1272" y="101"/>
                    <a:pt x="1276" y="102"/>
                    <a:pt x="1278" y="104"/>
                  </a:cubicBezTo>
                  <a:cubicBezTo>
                    <a:pt x="1278" y="107"/>
                    <a:pt x="1279" y="108"/>
                    <a:pt x="1279" y="110"/>
                  </a:cubicBezTo>
                  <a:close/>
                  <a:moveTo>
                    <a:pt x="1357" y="178"/>
                  </a:moveTo>
                  <a:cubicBezTo>
                    <a:pt x="1361" y="180"/>
                    <a:pt x="1366" y="187"/>
                    <a:pt x="1370" y="186"/>
                  </a:cubicBezTo>
                  <a:cubicBezTo>
                    <a:pt x="1366" y="183"/>
                    <a:pt x="1362" y="176"/>
                    <a:pt x="1357" y="178"/>
                  </a:cubicBezTo>
                  <a:close/>
                  <a:moveTo>
                    <a:pt x="1406" y="207"/>
                  </a:moveTo>
                  <a:cubicBezTo>
                    <a:pt x="1400" y="202"/>
                    <a:pt x="1401" y="190"/>
                    <a:pt x="1393" y="188"/>
                  </a:cubicBezTo>
                  <a:cubicBezTo>
                    <a:pt x="1392" y="190"/>
                    <a:pt x="1392" y="193"/>
                    <a:pt x="1391" y="194"/>
                  </a:cubicBezTo>
                  <a:cubicBezTo>
                    <a:pt x="1382" y="196"/>
                    <a:pt x="1379" y="193"/>
                    <a:pt x="1373" y="189"/>
                  </a:cubicBezTo>
                  <a:cubicBezTo>
                    <a:pt x="1375" y="193"/>
                    <a:pt x="1380" y="193"/>
                    <a:pt x="1382" y="195"/>
                  </a:cubicBezTo>
                  <a:cubicBezTo>
                    <a:pt x="1383" y="198"/>
                    <a:pt x="1381" y="198"/>
                    <a:pt x="1381" y="200"/>
                  </a:cubicBezTo>
                  <a:cubicBezTo>
                    <a:pt x="1389" y="204"/>
                    <a:pt x="1394" y="209"/>
                    <a:pt x="1400" y="215"/>
                  </a:cubicBezTo>
                  <a:cubicBezTo>
                    <a:pt x="1404" y="211"/>
                    <a:pt x="1409" y="213"/>
                    <a:pt x="1413" y="215"/>
                  </a:cubicBezTo>
                  <a:cubicBezTo>
                    <a:pt x="1413" y="217"/>
                    <a:pt x="1411" y="217"/>
                    <a:pt x="1410" y="216"/>
                  </a:cubicBezTo>
                  <a:cubicBezTo>
                    <a:pt x="1411" y="221"/>
                    <a:pt x="1415" y="222"/>
                    <a:pt x="1419" y="224"/>
                  </a:cubicBezTo>
                  <a:cubicBezTo>
                    <a:pt x="1416" y="217"/>
                    <a:pt x="1415" y="208"/>
                    <a:pt x="1406" y="207"/>
                  </a:cubicBezTo>
                  <a:close/>
                  <a:moveTo>
                    <a:pt x="1504" y="338"/>
                  </a:moveTo>
                  <a:cubicBezTo>
                    <a:pt x="1504" y="338"/>
                    <a:pt x="1503" y="338"/>
                    <a:pt x="1503" y="337"/>
                  </a:cubicBezTo>
                  <a:cubicBezTo>
                    <a:pt x="1503" y="338"/>
                    <a:pt x="1503" y="339"/>
                    <a:pt x="1504" y="338"/>
                  </a:cubicBezTo>
                  <a:close/>
                  <a:moveTo>
                    <a:pt x="1506" y="326"/>
                  </a:moveTo>
                  <a:cubicBezTo>
                    <a:pt x="1504" y="318"/>
                    <a:pt x="1500" y="311"/>
                    <a:pt x="1492" y="313"/>
                  </a:cubicBezTo>
                  <a:cubicBezTo>
                    <a:pt x="1493" y="323"/>
                    <a:pt x="1498" y="333"/>
                    <a:pt x="1503" y="337"/>
                  </a:cubicBezTo>
                  <a:cubicBezTo>
                    <a:pt x="1503" y="336"/>
                    <a:pt x="1503" y="334"/>
                    <a:pt x="1504" y="335"/>
                  </a:cubicBezTo>
                  <a:cubicBezTo>
                    <a:pt x="1506" y="336"/>
                    <a:pt x="1505" y="340"/>
                    <a:pt x="1509" y="340"/>
                  </a:cubicBezTo>
                  <a:cubicBezTo>
                    <a:pt x="1508" y="331"/>
                    <a:pt x="1504" y="330"/>
                    <a:pt x="1502" y="323"/>
                  </a:cubicBezTo>
                  <a:cubicBezTo>
                    <a:pt x="1504" y="323"/>
                    <a:pt x="1504" y="326"/>
                    <a:pt x="1506" y="326"/>
                  </a:cubicBezTo>
                  <a:close/>
                  <a:moveTo>
                    <a:pt x="1696" y="874"/>
                  </a:moveTo>
                  <a:cubicBezTo>
                    <a:pt x="1696" y="872"/>
                    <a:pt x="1697" y="872"/>
                    <a:pt x="1698" y="873"/>
                  </a:cubicBezTo>
                  <a:cubicBezTo>
                    <a:pt x="1698" y="869"/>
                    <a:pt x="1702" y="864"/>
                    <a:pt x="1699" y="861"/>
                  </a:cubicBezTo>
                  <a:cubicBezTo>
                    <a:pt x="1699" y="866"/>
                    <a:pt x="1695" y="872"/>
                    <a:pt x="1696" y="874"/>
                  </a:cubicBezTo>
                  <a:close/>
                  <a:moveTo>
                    <a:pt x="824" y="1523"/>
                  </a:moveTo>
                  <a:cubicBezTo>
                    <a:pt x="826" y="1525"/>
                    <a:pt x="831" y="1524"/>
                    <a:pt x="833" y="1523"/>
                  </a:cubicBezTo>
                  <a:cubicBezTo>
                    <a:pt x="833" y="1525"/>
                    <a:pt x="833" y="1526"/>
                    <a:pt x="834" y="1527"/>
                  </a:cubicBezTo>
                  <a:cubicBezTo>
                    <a:pt x="832" y="1527"/>
                    <a:pt x="830" y="1528"/>
                    <a:pt x="829" y="1530"/>
                  </a:cubicBezTo>
                  <a:cubicBezTo>
                    <a:pt x="836" y="1537"/>
                    <a:pt x="841" y="1523"/>
                    <a:pt x="845" y="1528"/>
                  </a:cubicBezTo>
                  <a:cubicBezTo>
                    <a:pt x="847" y="1522"/>
                    <a:pt x="852" y="1519"/>
                    <a:pt x="855" y="1515"/>
                  </a:cubicBezTo>
                  <a:cubicBezTo>
                    <a:pt x="846" y="1516"/>
                    <a:pt x="829" y="1515"/>
                    <a:pt x="824" y="1523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_color1"/>
            <p:cNvSpPr>
              <a:spLocks noEditPoints="1"/>
            </p:cNvSpPr>
            <p:nvPr/>
          </p:nvSpPr>
          <p:spPr bwMode="gray">
            <a:xfrm>
              <a:off x="2804400" y="1911431"/>
              <a:ext cx="3533540" cy="3535200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Freeform 12"/>
            <p:cNvSpPr>
              <a:spLocks noEditPoints="1"/>
            </p:cNvSpPr>
            <p:nvPr/>
          </p:nvSpPr>
          <p:spPr bwMode="gray">
            <a:xfrm>
              <a:off x="2834290" y="1987741"/>
              <a:ext cx="3470441" cy="3332809"/>
            </a:xfrm>
            <a:custGeom>
              <a:avLst/>
              <a:gdLst/>
              <a:ahLst/>
              <a:cxnLst>
                <a:cxn ang="0">
                  <a:pos x="1157" y="29"/>
                </a:cxn>
                <a:cxn ang="0">
                  <a:pos x="617" y="117"/>
                </a:cxn>
                <a:cxn ang="0">
                  <a:pos x="656" y="178"/>
                </a:cxn>
                <a:cxn ang="0">
                  <a:pos x="239" y="258"/>
                </a:cxn>
                <a:cxn ang="0">
                  <a:pos x="536" y="255"/>
                </a:cxn>
                <a:cxn ang="0">
                  <a:pos x="663" y="454"/>
                </a:cxn>
                <a:cxn ang="0">
                  <a:pos x="900" y="474"/>
                </a:cxn>
                <a:cxn ang="0">
                  <a:pos x="922" y="511"/>
                </a:cxn>
                <a:cxn ang="0">
                  <a:pos x="908" y="527"/>
                </a:cxn>
                <a:cxn ang="0">
                  <a:pos x="895" y="533"/>
                </a:cxn>
                <a:cxn ang="0">
                  <a:pos x="1040" y="559"/>
                </a:cxn>
                <a:cxn ang="0">
                  <a:pos x="1319" y="1342"/>
                </a:cxn>
                <a:cxn ang="0">
                  <a:pos x="1320" y="1379"/>
                </a:cxn>
                <a:cxn ang="0">
                  <a:pos x="576" y="31"/>
                </a:cxn>
                <a:cxn ang="0">
                  <a:pos x="469" y="123"/>
                </a:cxn>
                <a:cxn ang="0">
                  <a:pos x="676" y="54"/>
                </a:cxn>
                <a:cxn ang="0">
                  <a:pos x="618" y="4"/>
                </a:cxn>
                <a:cxn ang="0">
                  <a:pos x="595" y="5"/>
                </a:cxn>
                <a:cxn ang="0">
                  <a:pos x="513" y="46"/>
                </a:cxn>
                <a:cxn ang="0">
                  <a:pos x="422" y="75"/>
                </a:cxn>
                <a:cxn ang="0">
                  <a:pos x="459" y="67"/>
                </a:cxn>
                <a:cxn ang="0">
                  <a:pos x="1681" y="642"/>
                </a:cxn>
                <a:cxn ang="0">
                  <a:pos x="1077" y="36"/>
                </a:cxn>
                <a:cxn ang="0">
                  <a:pos x="1098" y="110"/>
                </a:cxn>
                <a:cxn ang="0">
                  <a:pos x="979" y="117"/>
                </a:cxn>
                <a:cxn ang="0">
                  <a:pos x="948" y="122"/>
                </a:cxn>
                <a:cxn ang="0">
                  <a:pos x="820" y="97"/>
                </a:cxn>
                <a:cxn ang="0">
                  <a:pos x="698" y="200"/>
                </a:cxn>
                <a:cxn ang="0">
                  <a:pos x="828" y="182"/>
                </a:cxn>
                <a:cxn ang="0">
                  <a:pos x="734" y="228"/>
                </a:cxn>
                <a:cxn ang="0">
                  <a:pos x="635" y="272"/>
                </a:cxn>
                <a:cxn ang="0">
                  <a:pos x="593" y="234"/>
                </a:cxn>
                <a:cxn ang="0">
                  <a:pos x="621" y="295"/>
                </a:cxn>
                <a:cxn ang="0">
                  <a:pos x="441" y="441"/>
                </a:cxn>
                <a:cxn ang="0">
                  <a:pos x="621" y="411"/>
                </a:cxn>
                <a:cxn ang="0">
                  <a:pos x="709" y="512"/>
                </a:cxn>
                <a:cxn ang="0">
                  <a:pos x="740" y="381"/>
                </a:cxn>
                <a:cxn ang="0">
                  <a:pos x="870" y="536"/>
                </a:cxn>
                <a:cxn ang="0">
                  <a:pos x="911" y="470"/>
                </a:cxn>
                <a:cxn ang="0">
                  <a:pos x="1059" y="616"/>
                </a:cxn>
                <a:cxn ang="0">
                  <a:pos x="834" y="603"/>
                </a:cxn>
                <a:cxn ang="0">
                  <a:pos x="677" y="539"/>
                </a:cxn>
                <a:cxn ang="0">
                  <a:pos x="369" y="587"/>
                </a:cxn>
                <a:cxn ang="0">
                  <a:pos x="215" y="834"/>
                </a:cxn>
                <a:cxn ang="0">
                  <a:pos x="317" y="1065"/>
                </a:cxn>
                <a:cxn ang="0">
                  <a:pos x="592" y="1115"/>
                </a:cxn>
                <a:cxn ang="0">
                  <a:pos x="681" y="1291"/>
                </a:cxn>
                <a:cxn ang="0">
                  <a:pos x="733" y="1503"/>
                </a:cxn>
                <a:cxn ang="0">
                  <a:pos x="1016" y="1556"/>
                </a:cxn>
                <a:cxn ang="0">
                  <a:pos x="1197" y="1373"/>
                </a:cxn>
                <a:cxn ang="0">
                  <a:pos x="1271" y="1154"/>
                </a:cxn>
                <a:cxn ang="0">
                  <a:pos x="1311" y="967"/>
                </a:cxn>
                <a:cxn ang="0">
                  <a:pos x="1135" y="797"/>
                </a:cxn>
                <a:cxn ang="0">
                  <a:pos x="1197" y="810"/>
                </a:cxn>
                <a:cxn ang="0">
                  <a:pos x="1447" y="788"/>
                </a:cxn>
                <a:cxn ang="0">
                  <a:pos x="1277" y="635"/>
                </a:cxn>
                <a:cxn ang="0">
                  <a:pos x="1531" y="652"/>
                </a:cxn>
                <a:cxn ang="0">
                  <a:pos x="1658" y="862"/>
                </a:cxn>
                <a:cxn ang="0">
                  <a:pos x="1038" y="440"/>
                </a:cxn>
                <a:cxn ang="0">
                  <a:pos x="991" y="389"/>
                </a:cxn>
                <a:cxn ang="0">
                  <a:pos x="1099" y="418"/>
                </a:cxn>
                <a:cxn ang="0">
                  <a:pos x="287" y="206"/>
                </a:cxn>
                <a:cxn ang="0">
                  <a:pos x="50" y="1063"/>
                </a:cxn>
              </a:cxnLst>
              <a:rect l="0" t="0" r="r" b="b"/>
              <a:pathLst>
                <a:path w="1683" h="1609">
                  <a:moveTo>
                    <a:pt x="1008" y="20"/>
                  </a:moveTo>
                  <a:cubicBezTo>
                    <a:pt x="1021" y="27"/>
                    <a:pt x="1028" y="27"/>
                    <a:pt x="1045" y="29"/>
                  </a:cubicBezTo>
                  <a:cubicBezTo>
                    <a:pt x="1035" y="22"/>
                    <a:pt x="1023" y="21"/>
                    <a:pt x="1008" y="20"/>
                  </a:cubicBezTo>
                  <a:close/>
                  <a:moveTo>
                    <a:pt x="1146" y="26"/>
                  </a:moveTo>
                  <a:cubicBezTo>
                    <a:pt x="1143" y="26"/>
                    <a:pt x="1143" y="22"/>
                    <a:pt x="1141" y="21"/>
                  </a:cubicBezTo>
                  <a:cubicBezTo>
                    <a:pt x="1142" y="21"/>
                    <a:pt x="1146" y="24"/>
                    <a:pt x="1147" y="21"/>
                  </a:cubicBezTo>
                  <a:cubicBezTo>
                    <a:pt x="1138" y="19"/>
                    <a:pt x="1136" y="20"/>
                    <a:pt x="1128" y="22"/>
                  </a:cubicBezTo>
                  <a:cubicBezTo>
                    <a:pt x="1134" y="24"/>
                    <a:pt x="1139" y="27"/>
                    <a:pt x="1146" y="26"/>
                  </a:cubicBezTo>
                  <a:close/>
                  <a:moveTo>
                    <a:pt x="1063" y="27"/>
                  </a:moveTo>
                  <a:cubicBezTo>
                    <a:pt x="1057" y="27"/>
                    <a:pt x="1049" y="23"/>
                    <a:pt x="1045" y="25"/>
                  </a:cubicBezTo>
                  <a:cubicBezTo>
                    <a:pt x="1050" y="26"/>
                    <a:pt x="1053" y="31"/>
                    <a:pt x="1059" y="32"/>
                  </a:cubicBezTo>
                  <a:cubicBezTo>
                    <a:pt x="1060" y="30"/>
                    <a:pt x="1063" y="30"/>
                    <a:pt x="1063" y="27"/>
                  </a:cubicBezTo>
                  <a:close/>
                  <a:moveTo>
                    <a:pt x="1157" y="29"/>
                  </a:moveTo>
                  <a:cubicBezTo>
                    <a:pt x="1159" y="30"/>
                    <a:pt x="1161" y="30"/>
                    <a:pt x="1163" y="31"/>
                  </a:cubicBezTo>
                  <a:cubicBezTo>
                    <a:pt x="1163" y="28"/>
                    <a:pt x="1158" y="27"/>
                    <a:pt x="1157" y="29"/>
                  </a:cubicBezTo>
                  <a:close/>
                  <a:moveTo>
                    <a:pt x="966" y="79"/>
                  </a:moveTo>
                  <a:cubicBezTo>
                    <a:pt x="979" y="79"/>
                    <a:pt x="987" y="91"/>
                    <a:pt x="1000" y="85"/>
                  </a:cubicBezTo>
                  <a:cubicBezTo>
                    <a:pt x="983" y="83"/>
                    <a:pt x="971" y="65"/>
                    <a:pt x="984" y="55"/>
                  </a:cubicBezTo>
                  <a:cubicBezTo>
                    <a:pt x="988" y="52"/>
                    <a:pt x="993" y="54"/>
                    <a:pt x="996" y="49"/>
                  </a:cubicBezTo>
                  <a:cubicBezTo>
                    <a:pt x="992" y="41"/>
                    <a:pt x="983" y="46"/>
                    <a:pt x="978" y="50"/>
                  </a:cubicBezTo>
                  <a:cubicBezTo>
                    <a:pt x="970" y="49"/>
                    <a:pt x="966" y="53"/>
                    <a:pt x="962" y="58"/>
                  </a:cubicBezTo>
                  <a:cubicBezTo>
                    <a:pt x="969" y="61"/>
                    <a:pt x="963" y="73"/>
                    <a:pt x="966" y="79"/>
                  </a:cubicBezTo>
                  <a:close/>
                  <a:moveTo>
                    <a:pt x="1026" y="63"/>
                  </a:moveTo>
                  <a:cubicBezTo>
                    <a:pt x="1029" y="64"/>
                    <a:pt x="1031" y="68"/>
                    <a:pt x="1033" y="64"/>
                  </a:cubicBezTo>
                  <a:cubicBezTo>
                    <a:pt x="1032" y="63"/>
                    <a:pt x="1028" y="61"/>
                    <a:pt x="1026" y="63"/>
                  </a:cubicBezTo>
                  <a:close/>
                  <a:moveTo>
                    <a:pt x="1025" y="92"/>
                  </a:moveTo>
                  <a:cubicBezTo>
                    <a:pt x="1021" y="90"/>
                    <a:pt x="1015" y="86"/>
                    <a:pt x="1011" y="88"/>
                  </a:cubicBezTo>
                  <a:cubicBezTo>
                    <a:pt x="1014" y="90"/>
                    <a:pt x="1020" y="94"/>
                    <a:pt x="1025" y="92"/>
                  </a:cubicBezTo>
                  <a:close/>
                  <a:moveTo>
                    <a:pt x="618" y="123"/>
                  </a:moveTo>
                  <a:cubicBezTo>
                    <a:pt x="612" y="123"/>
                    <a:pt x="617" y="119"/>
                    <a:pt x="617" y="117"/>
                  </a:cubicBezTo>
                  <a:cubicBezTo>
                    <a:pt x="614" y="117"/>
                    <a:pt x="614" y="116"/>
                    <a:pt x="614" y="114"/>
                  </a:cubicBezTo>
                  <a:cubicBezTo>
                    <a:pt x="605" y="120"/>
                    <a:pt x="599" y="113"/>
                    <a:pt x="590" y="118"/>
                  </a:cubicBezTo>
                  <a:cubicBezTo>
                    <a:pt x="590" y="117"/>
                    <a:pt x="590" y="115"/>
                    <a:pt x="589" y="115"/>
                  </a:cubicBezTo>
                  <a:cubicBezTo>
                    <a:pt x="588" y="118"/>
                    <a:pt x="582" y="120"/>
                    <a:pt x="580" y="119"/>
                  </a:cubicBezTo>
                  <a:cubicBezTo>
                    <a:pt x="582" y="117"/>
                    <a:pt x="585" y="116"/>
                    <a:pt x="584" y="111"/>
                  </a:cubicBezTo>
                  <a:cubicBezTo>
                    <a:pt x="577" y="113"/>
                    <a:pt x="569" y="115"/>
                    <a:pt x="565" y="119"/>
                  </a:cubicBezTo>
                  <a:cubicBezTo>
                    <a:pt x="568" y="121"/>
                    <a:pt x="572" y="116"/>
                    <a:pt x="574" y="119"/>
                  </a:cubicBezTo>
                  <a:cubicBezTo>
                    <a:pt x="573" y="125"/>
                    <a:pt x="562" y="121"/>
                    <a:pt x="559" y="125"/>
                  </a:cubicBezTo>
                  <a:cubicBezTo>
                    <a:pt x="563" y="124"/>
                    <a:pt x="564" y="126"/>
                    <a:pt x="566" y="129"/>
                  </a:cubicBezTo>
                  <a:cubicBezTo>
                    <a:pt x="563" y="133"/>
                    <a:pt x="556" y="128"/>
                    <a:pt x="555" y="134"/>
                  </a:cubicBezTo>
                  <a:cubicBezTo>
                    <a:pt x="559" y="135"/>
                    <a:pt x="561" y="134"/>
                    <a:pt x="564" y="133"/>
                  </a:cubicBezTo>
                  <a:cubicBezTo>
                    <a:pt x="564" y="137"/>
                    <a:pt x="567" y="137"/>
                    <a:pt x="568" y="140"/>
                  </a:cubicBezTo>
                  <a:cubicBezTo>
                    <a:pt x="584" y="136"/>
                    <a:pt x="608" y="137"/>
                    <a:pt x="618" y="123"/>
                  </a:cubicBezTo>
                  <a:close/>
                  <a:moveTo>
                    <a:pt x="651" y="184"/>
                  </a:moveTo>
                  <a:cubicBezTo>
                    <a:pt x="654" y="184"/>
                    <a:pt x="656" y="182"/>
                    <a:pt x="656" y="178"/>
                  </a:cubicBezTo>
                  <a:cubicBezTo>
                    <a:pt x="653" y="178"/>
                    <a:pt x="651" y="180"/>
                    <a:pt x="651" y="184"/>
                  </a:cubicBezTo>
                  <a:close/>
                  <a:moveTo>
                    <a:pt x="635" y="196"/>
                  </a:moveTo>
                  <a:cubicBezTo>
                    <a:pt x="634" y="194"/>
                    <a:pt x="634" y="192"/>
                    <a:pt x="633" y="191"/>
                  </a:cubicBezTo>
                  <a:cubicBezTo>
                    <a:pt x="631" y="192"/>
                    <a:pt x="631" y="196"/>
                    <a:pt x="635" y="196"/>
                  </a:cubicBezTo>
                  <a:close/>
                  <a:moveTo>
                    <a:pt x="604" y="197"/>
                  </a:moveTo>
                  <a:cubicBezTo>
                    <a:pt x="601" y="200"/>
                    <a:pt x="595" y="199"/>
                    <a:pt x="595" y="204"/>
                  </a:cubicBezTo>
                  <a:cubicBezTo>
                    <a:pt x="601" y="205"/>
                    <a:pt x="606" y="201"/>
                    <a:pt x="604" y="197"/>
                  </a:cubicBezTo>
                  <a:close/>
                  <a:moveTo>
                    <a:pt x="595" y="213"/>
                  </a:moveTo>
                  <a:cubicBezTo>
                    <a:pt x="599" y="213"/>
                    <a:pt x="599" y="210"/>
                    <a:pt x="599" y="207"/>
                  </a:cubicBezTo>
                  <a:cubicBezTo>
                    <a:pt x="595" y="207"/>
                    <a:pt x="593" y="211"/>
                    <a:pt x="595" y="213"/>
                  </a:cubicBezTo>
                  <a:close/>
                  <a:moveTo>
                    <a:pt x="280" y="210"/>
                  </a:moveTo>
                  <a:cubicBezTo>
                    <a:pt x="262" y="220"/>
                    <a:pt x="248" y="231"/>
                    <a:pt x="232" y="242"/>
                  </a:cubicBezTo>
                  <a:cubicBezTo>
                    <a:pt x="234" y="251"/>
                    <a:pt x="231" y="253"/>
                    <a:pt x="227" y="259"/>
                  </a:cubicBezTo>
                  <a:cubicBezTo>
                    <a:pt x="232" y="260"/>
                    <a:pt x="226" y="264"/>
                    <a:pt x="227" y="266"/>
                  </a:cubicBezTo>
                  <a:cubicBezTo>
                    <a:pt x="232" y="265"/>
                    <a:pt x="235" y="261"/>
                    <a:pt x="239" y="258"/>
                  </a:cubicBezTo>
                  <a:cubicBezTo>
                    <a:pt x="241" y="246"/>
                    <a:pt x="254" y="245"/>
                    <a:pt x="258" y="235"/>
                  </a:cubicBezTo>
                  <a:cubicBezTo>
                    <a:pt x="257" y="234"/>
                    <a:pt x="255" y="238"/>
                    <a:pt x="255" y="235"/>
                  </a:cubicBezTo>
                  <a:cubicBezTo>
                    <a:pt x="261" y="225"/>
                    <a:pt x="272" y="219"/>
                    <a:pt x="280" y="210"/>
                  </a:cubicBezTo>
                  <a:close/>
                  <a:moveTo>
                    <a:pt x="252" y="214"/>
                  </a:moveTo>
                  <a:cubicBezTo>
                    <a:pt x="250" y="216"/>
                    <a:pt x="245" y="220"/>
                    <a:pt x="248" y="224"/>
                  </a:cubicBezTo>
                  <a:cubicBezTo>
                    <a:pt x="250" y="221"/>
                    <a:pt x="254" y="217"/>
                    <a:pt x="252" y="214"/>
                  </a:cubicBezTo>
                  <a:close/>
                  <a:moveTo>
                    <a:pt x="520" y="272"/>
                  </a:moveTo>
                  <a:cubicBezTo>
                    <a:pt x="521" y="276"/>
                    <a:pt x="521" y="277"/>
                    <a:pt x="522" y="280"/>
                  </a:cubicBezTo>
                  <a:cubicBezTo>
                    <a:pt x="540" y="274"/>
                    <a:pt x="569" y="277"/>
                    <a:pt x="570" y="252"/>
                  </a:cubicBezTo>
                  <a:cubicBezTo>
                    <a:pt x="576" y="249"/>
                    <a:pt x="586" y="246"/>
                    <a:pt x="582" y="235"/>
                  </a:cubicBezTo>
                  <a:cubicBezTo>
                    <a:pt x="572" y="230"/>
                    <a:pt x="564" y="233"/>
                    <a:pt x="556" y="239"/>
                  </a:cubicBezTo>
                  <a:cubicBezTo>
                    <a:pt x="556" y="241"/>
                    <a:pt x="557" y="241"/>
                    <a:pt x="557" y="243"/>
                  </a:cubicBezTo>
                  <a:cubicBezTo>
                    <a:pt x="554" y="243"/>
                    <a:pt x="554" y="245"/>
                    <a:pt x="551" y="245"/>
                  </a:cubicBezTo>
                  <a:cubicBezTo>
                    <a:pt x="549" y="244"/>
                    <a:pt x="549" y="241"/>
                    <a:pt x="546" y="242"/>
                  </a:cubicBezTo>
                  <a:cubicBezTo>
                    <a:pt x="542" y="246"/>
                    <a:pt x="538" y="250"/>
                    <a:pt x="536" y="255"/>
                  </a:cubicBezTo>
                  <a:cubicBezTo>
                    <a:pt x="536" y="258"/>
                    <a:pt x="540" y="256"/>
                    <a:pt x="540" y="259"/>
                  </a:cubicBezTo>
                  <a:cubicBezTo>
                    <a:pt x="532" y="263"/>
                    <a:pt x="527" y="268"/>
                    <a:pt x="520" y="272"/>
                  </a:cubicBezTo>
                  <a:close/>
                  <a:moveTo>
                    <a:pt x="591" y="247"/>
                  </a:moveTo>
                  <a:cubicBezTo>
                    <a:pt x="588" y="244"/>
                    <a:pt x="585" y="248"/>
                    <a:pt x="585" y="251"/>
                  </a:cubicBezTo>
                  <a:cubicBezTo>
                    <a:pt x="588" y="251"/>
                    <a:pt x="589" y="249"/>
                    <a:pt x="591" y="247"/>
                  </a:cubicBezTo>
                  <a:close/>
                  <a:moveTo>
                    <a:pt x="212" y="259"/>
                  </a:moveTo>
                  <a:cubicBezTo>
                    <a:pt x="216" y="258"/>
                    <a:pt x="220" y="253"/>
                    <a:pt x="219" y="251"/>
                  </a:cubicBezTo>
                  <a:cubicBezTo>
                    <a:pt x="218" y="254"/>
                    <a:pt x="213" y="255"/>
                    <a:pt x="212" y="259"/>
                  </a:cubicBezTo>
                  <a:close/>
                  <a:moveTo>
                    <a:pt x="673" y="447"/>
                  </a:moveTo>
                  <a:cubicBezTo>
                    <a:pt x="678" y="442"/>
                    <a:pt x="685" y="428"/>
                    <a:pt x="678" y="420"/>
                  </a:cubicBezTo>
                  <a:cubicBezTo>
                    <a:pt x="670" y="427"/>
                    <a:pt x="664" y="431"/>
                    <a:pt x="666" y="444"/>
                  </a:cubicBezTo>
                  <a:cubicBezTo>
                    <a:pt x="669" y="445"/>
                    <a:pt x="669" y="448"/>
                    <a:pt x="673" y="447"/>
                  </a:cubicBezTo>
                  <a:close/>
                  <a:moveTo>
                    <a:pt x="654" y="488"/>
                  </a:moveTo>
                  <a:cubicBezTo>
                    <a:pt x="663" y="487"/>
                    <a:pt x="664" y="483"/>
                    <a:pt x="671" y="485"/>
                  </a:cubicBezTo>
                  <a:cubicBezTo>
                    <a:pt x="677" y="471"/>
                    <a:pt x="685" y="438"/>
                    <a:pt x="663" y="454"/>
                  </a:cubicBezTo>
                  <a:cubicBezTo>
                    <a:pt x="660" y="453"/>
                    <a:pt x="658" y="450"/>
                    <a:pt x="656" y="452"/>
                  </a:cubicBezTo>
                  <a:cubicBezTo>
                    <a:pt x="654" y="456"/>
                    <a:pt x="658" y="457"/>
                    <a:pt x="658" y="461"/>
                  </a:cubicBezTo>
                  <a:cubicBezTo>
                    <a:pt x="658" y="469"/>
                    <a:pt x="651" y="479"/>
                    <a:pt x="654" y="488"/>
                  </a:cubicBezTo>
                  <a:close/>
                  <a:moveTo>
                    <a:pt x="602" y="468"/>
                  </a:moveTo>
                  <a:cubicBezTo>
                    <a:pt x="603" y="464"/>
                    <a:pt x="597" y="462"/>
                    <a:pt x="594" y="465"/>
                  </a:cubicBezTo>
                  <a:cubicBezTo>
                    <a:pt x="595" y="468"/>
                    <a:pt x="599" y="471"/>
                    <a:pt x="602" y="468"/>
                  </a:cubicBezTo>
                  <a:close/>
                  <a:moveTo>
                    <a:pt x="590" y="468"/>
                  </a:moveTo>
                  <a:cubicBezTo>
                    <a:pt x="587" y="463"/>
                    <a:pt x="577" y="465"/>
                    <a:pt x="575" y="470"/>
                  </a:cubicBezTo>
                  <a:cubicBezTo>
                    <a:pt x="578" y="477"/>
                    <a:pt x="590" y="478"/>
                    <a:pt x="590" y="468"/>
                  </a:cubicBezTo>
                  <a:close/>
                  <a:moveTo>
                    <a:pt x="880" y="468"/>
                  </a:moveTo>
                  <a:cubicBezTo>
                    <a:pt x="879" y="472"/>
                    <a:pt x="883" y="470"/>
                    <a:pt x="884" y="470"/>
                  </a:cubicBezTo>
                  <a:cubicBezTo>
                    <a:pt x="885" y="468"/>
                    <a:pt x="881" y="467"/>
                    <a:pt x="880" y="468"/>
                  </a:cubicBezTo>
                  <a:close/>
                  <a:moveTo>
                    <a:pt x="900" y="474"/>
                  </a:moveTo>
                  <a:cubicBezTo>
                    <a:pt x="898" y="473"/>
                    <a:pt x="894" y="473"/>
                    <a:pt x="893" y="474"/>
                  </a:cubicBezTo>
                  <a:cubicBezTo>
                    <a:pt x="892" y="480"/>
                    <a:pt x="900" y="479"/>
                    <a:pt x="900" y="474"/>
                  </a:cubicBezTo>
                  <a:close/>
                  <a:moveTo>
                    <a:pt x="563" y="477"/>
                  </a:moveTo>
                  <a:cubicBezTo>
                    <a:pt x="561" y="477"/>
                    <a:pt x="560" y="477"/>
                    <a:pt x="559" y="476"/>
                  </a:cubicBezTo>
                  <a:cubicBezTo>
                    <a:pt x="558" y="478"/>
                    <a:pt x="555" y="480"/>
                    <a:pt x="557" y="483"/>
                  </a:cubicBezTo>
                  <a:cubicBezTo>
                    <a:pt x="560" y="482"/>
                    <a:pt x="563" y="481"/>
                    <a:pt x="563" y="477"/>
                  </a:cubicBezTo>
                  <a:close/>
                  <a:moveTo>
                    <a:pt x="826" y="506"/>
                  </a:moveTo>
                  <a:cubicBezTo>
                    <a:pt x="828" y="507"/>
                    <a:pt x="832" y="508"/>
                    <a:pt x="834" y="506"/>
                  </a:cubicBezTo>
                  <a:cubicBezTo>
                    <a:pt x="834" y="501"/>
                    <a:pt x="825" y="499"/>
                    <a:pt x="826" y="506"/>
                  </a:cubicBezTo>
                  <a:close/>
                  <a:moveTo>
                    <a:pt x="830" y="510"/>
                  </a:moveTo>
                  <a:cubicBezTo>
                    <a:pt x="830" y="515"/>
                    <a:pt x="830" y="515"/>
                    <a:pt x="830" y="515"/>
                  </a:cubicBezTo>
                  <a:cubicBezTo>
                    <a:pt x="835" y="519"/>
                    <a:pt x="836" y="510"/>
                    <a:pt x="832" y="509"/>
                  </a:cubicBezTo>
                  <a:cubicBezTo>
                    <a:pt x="831" y="510"/>
                    <a:pt x="831" y="510"/>
                    <a:pt x="830" y="510"/>
                  </a:cubicBezTo>
                  <a:close/>
                  <a:moveTo>
                    <a:pt x="892" y="511"/>
                  </a:moveTo>
                  <a:cubicBezTo>
                    <a:pt x="895" y="513"/>
                    <a:pt x="895" y="518"/>
                    <a:pt x="899" y="515"/>
                  </a:cubicBezTo>
                  <a:cubicBezTo>
                    <a:pt x="900" y="511"/>
                    <a:pt x="893" y="507"/>
                    <a:pt x="892" y="511"/>
                  </a:cubicBezTo>
                  <a:close/>
                  <a:moveTo>
                    <a:pt x="922" y="511"/>
                  </a:moveTo>
                  <a:cubicBezTo>
                    <a:pt x="922" y="512"/>
                    <a:pt x="920" y="513"/>
                    <a:pt x="921" y="515"/>
                  </a:cubicBezTo>
                  <a:cubicBezTo>
                    <a:pt x="922" y="516"/>
                    <a:pt x="925" y="516"/>
                    <a:pt x="927" y="515"/>
                  </a:cubicBezTo>
                  <a:cubicBezTo>
                    <a:pt x="926" y="512"/>
                    <a:pt x="925" y="510"/>
                    <a:pt x="922" y="511"/>
                  </a:cubicBezTo>
                  <a:close/>
                  <a:moveTo>
                    <a:pt x="915" y="515"/>
                  </a:moveTo>
                  <a:cubicBezTo>
                    <a:pt x="912" y="514"/>
                    <a:pt x="911" y="515"/>
                    <a:pt x="911" y="518"/>
                  </a:cubicBezTo>
                  <a:cubicBezTo>
                    <a:pt x="915" y="518"/>
                    <a:pt x="915" y="518"/>
                    <a:pt x="915" y="518"/>
                  </a:cubicBezTo>
                  <a:lnTo>
                    <a:pt x="915" y="515"/>
                  </a:lnTo>
                  <a:close/>
                  <a:moveTo>
                    <a:pt x="890" y="517"/>
                  </a:moveTo>
                  <a:cubicBezTo>
                    <a:pt x="889" y="516"/>
                    <a:pt x="886" y="514"/>
                    <a:pt x="884" y="516"/>
                  </a:cubicBezTo>
                  <a:cubicBezTo>
                    <a:pt x="884" y="518"/>
                    <a:pt x="885" y="519"/>
                    <a:pt x="885" y="519"/>
                  </a:cubicBezTo>
                  <a:cubicBezTo>
                    <a:pt x="888" y="519"/>
                    <a:pt x="889" y="519"/>
                    <a:pt x="890" y="517"/>
                  </a:cubicBezTo>
                  <a:close/>
                  <a:moveTo>
                    <a:pt x="923" y="522"/>
                  </a:moveTo>
                  <a:cubicBezTo>
                    <a:pt x="925" y="522"/>
                    <a:pt x="927" y="522"/>
                    <a:pt x="927" y="519"/>
                  </a:cubicBezTo>
                  <a:cubicBezTo>
                    <a:pt x="924" y="519"/>
                    <a:pt x="923" y="520"/>
                    <a:pt x="923" y="522"/>
                  </a:cubicBezTo>
                  <a:close/>
                  <a:moveTo>
                    <a:pt x="908" y="527"/>
                  </a:moveTo>
                  <a:cubicBezTo>
                    <a:pt x="910" y="522"/>
                    <a:pt x="906" y="522"/>
                    <a:pt x="903" y="521"/>
                  </a:cubicBezTo>
                  <a:cubicBezTo>
                    <a:pt x="901" y="523"/>
                    <a:pt x="902" y="526"/>
                    <a:pt x="903" y="528"/>
                  </a:cubicBezTo>
                  <a:cubicBezTo>
                    <a:pt x="905" y="528"/>
                    <a:pt x="907" y="528"/>
                    <a:pt x="908" y="527"/>
                  </a:cubicBezTo>
                  <a:close/>
                  <a:moveTo>
                    <a:pt x="929" y="531"/>
                  </a:moveTo>
                  <a:cubicBezTo>
                    <a:pt x="933" y="531"/>
                    <a:pt x="936" y="529"/>
                    <a:pt x="936" y="524"/>
                  </a:cubicBezTo>
                  <a:cubicBezTo>
                    <a:pt x="931" y="524"/>
                    <a:pt x="928" y="525"/>
                    <a:pt x="929" y="531"/>
                  </a:cubicBezTo>
                  <a:close/>
                  <a:moveTo>
                    <a:pt x="916" y="534"/>
                  </a:moveTo>
                  <a:cubicBezTo>
                    <a:pt x="920" y="537"/>
                    <a:pt x="926" y="533"/>
                    <a:pt x="920" y="531"/>
                  </a:cubicBezTo>
                  <a:cubicBezTo>
                    <a:pt x="920" y="533"/>
                    <a:pt x="916" y="531"/>
                    <a:pt x="916" y="534"/>
                  </a:cubicBezTo>
                  <a:close/>
                  <a:moveTo>
                    <a:pt x="898" y="536"/>
                  </a:moveTo>
                  <a:cubicBezTo>
                    <a:pt x="898" y="535"/>
                    <a:pt x="898" y="535"/>
                    <a:pt x="899" y="535"/>
                  </a:cubicBezTo>
                  <a:cubicBezTo>
                    <a:pt x="899" y="533"/>
                    <a:pt x="899" y="533"/>
                    <a:pt x="899" y="533"/>
                  </a:cubicBezTo>
                  <a:cubicBezTo>
                    <a:pt x="898" y="533"/>
                    <a:pt x="898" y="533"/>
                    <a:pt x="898" y="532"/>
                  </a:cubicBezTo>
                  <a:cubicBezTo>
                    <a:pt x="896" y="532"/>
                    <a:pt x="896" y="532"/>
                    <a:pt x="896" y="532"/>
                  </a:cubicBezTo>
                  <a:cubicBezTo>
                    <a:pt x="896" y="532"/>
                    <a:pt x="896" y="533"/>
                    <a:pt x="895" y="533"/>
                  </a:cubicBezTo>
                  <a:cubicBezTo>
                    <a:pt x="895" y="535"/>
                    <a:pt x="895" y="535"/>
                    <a:pt x="895" y="535"/>
                  </a:cubicBezTo>
                  <a:cubicBezTo>
                    <a:pt x="896" y="535"/>
                    <a:pt x="896" y="535"/>
                    <a:pt x="896" y="536"/>
                  </a:cubicBezTo>
                  <a:lnTo>
                    <a:pt x="898" y="536"/>
                  </a:lnTo>
                  <a:close/>
                  <a:moveTo>
                    <a:pt x="948" y="535"/>
                  </a:moveTo>
                  <a:cubicBezTo>
                    <a:pt x="942" y="531"/>
                    <a:pt x="937" y="543"/>
                    <a:pt x="943" y="545"/>
                  </a:cubicBezTo>
                  <a:cubicBezTo>
                    <a:pt x="945" y="542"/>
                    <a:pt x="948" y="540"/>
                    <a:pt x="948" y="535"/>
                  </a:cubicBezTo>
                  <a:close/>
                  <a:moveTo>
                    <a:pt x="738" y="546"/>
                  </a:moveTo>
                  <a:cubicBezTo>
                    <a:pt x="742" y="530"/>
                    <a:pt x="721" y="544"/>
                    <a:pt x="738" y="546"/>
                  </a:cubicBezTo>
                  <a:close/>
                  <a:moveTo>
                    <a:pt x="871" y="540"/>
                  </a:moveTo>
                  <a:cubicBezTo>
                    <a:pt x="870" y="538"/>
                    <a:pt x="866" y="538"/>
                    <a:pt x="864" y="539"/>
                  </a:cubicBezTo>
                  <a:cubicBezTo>
                    <a:pt x="863" y="543"/>
                    <a:pt x="871" y="543"/>
                    <a:pt x="871" y="540"/>
                  </a:cubicBezTo>
                  <a:close/>
                  <a:moveTo>
                    <a:pt x="931" y="546"/>
                  </a:moveTo>
                  <a:cubicBezTo>
                    <a:pt x="931" y="549"/>
                    <a:pt x="928" y="555"/>
                    <a:pt x="933" y="555"/>
                  </a:cubicBezTo>
                  <a:cubicBezTo>
                    <a:pt x="937" y="554"/>
                    <a:pt x="935" y="546"/>
                    <a:pt x="931" y="546"/>
                  </a:cubicBezTo>
                  <a:close/>
                  <a:moveTo>
                    <a:pt x="1040" y="559"/>
                  </a:moveTo>
                  <a:cubicBezTo>
                    <a:pt x="1041" y="555"/>
                    <a:pt x="1041" y="550"/>
                    <a:pt x="1043" y="546"/>
                  </a:cubicBezTo>
                  <a:cubicBezTo>
                    <a:pt x="1033" y="551"/>
                    <a:pt x="1019" y="551"/>
                    <a:pt x="1011" y="557"/>
                  </a:cubicBezTo>
                  <a:cubicBezTo>
                    <a:pt x="1017" y="570"/>
                    <a:pt x="1029" y="563"/>
                    <a:pt x="1040" y="559"/>
                  </a:cubicBezTo>
                  <a:close/>
                  <a:moveTo>
                    <a:pt x="879" y="557"/>
                  </a:moveTo>
                  <a:cubicBezTo>
                    <a:pt x="888" y="556"/>
                    <a:pt x="895" y="564"/>
                    <a:pt x="901" y="564"/>
                  </a:cubicBezTo>
                  <a:cubicBezTo>
                    <a:pt x="907" y="565"/>
                    <a:pt x="915" y="562"/>
                    <a:pt x="921" y="560"/>
                  </a:cubicBezTo>
                  <a:cubicBezTo>
                    <a:pt x="921" y="557"/>
                    <a:pt x="921" y="557"/>
                    <a:pt x="921" y="557"/>
                  </a:cubicBezTo>
                  <a:cubicBezTo>
                    <a:pt x="909" y="556"/>
                    <a:pt x="890" y="552"/>
                    <a:pt x="880" y="550"/>
                  </a:cubicBezTo>
                  <a:cubicBezTo>
                    <a:pt x="877" y="551"/>
                    <a:pt x="878" y="554"/>
                    <a:pt x="879" y="557"/>
                  </a:cubicBezTo>
                  <a:close/>
                  <a:moveTo>
                    <a:pt x="1674" y="879"/>
                  </a:moveTo>
                  <a:cubicBezTo>
                    <a:pt x="1683" y="865"/>
                    <a:pt x="1681" y="833"/>
                    <a:pt x="1670" y="822"/>
                  </a:cubicBezTo>
                  <a:cubicBezTo>
                    <a:pt x="1671" y="839"/>
                    <a:pt x="1667" y="864"/>
                    <a:pt x="1674" y="879"/>
                  </a:cubicBezTo>
                  <a:close/>
                  <a:moveTo>
                    <a:pt x="1346" y="1324"/>
                  </a:moveTo>
                  <a:cubicBezTo>
                    <a:pt x="1340" y="1316"/>
                    <a:pt x="1334" y="1319"/>
                    <a:pt x="1330" y="1326"/>
                  </a:cubicBezTo>
                  <a:cubicBezTo>
                    <a:pt x="1326" y="1332"/>
                    <a:pt x="1326" y="1337"/>
                    <a:pt x="1319" y="1342"/>
                  </a:cubicBezTo>
                  <a:cubicBezTo>
                    <a:pt x="1316" y="1344"/>
                    <a:pt x="1314" y="1344"/>
                    <a:pt x="1311" y="1347"/>
                  </a:cubicBezTo>
                  <a:cubicBezTo>
                    <a:pt x="1310" y="1350"/>
                    <a:pt x="1310" y="1355"/>
                    <a:pt x="1307" y="1357"/>
                  </a:cubicBezTo>
                  <a:cubicBezTo>
                    <a:pt x="1299" y="1352"/>
                    <a:pt x="1299" y="1365"/>
                    <a:pt x="1294" y="1369"/>
                  </a:cubicBezTo>
                  <a:cubicBezTo>
                    <a:pt x="1293" y="1369"/>
                    <a:pt x="1294" y="1366"/>
                    <a:pt x="1290" y="1367"/>
                  </a:cubicBezTo>
                  <a:cubicBezTo>
                    <a:pt x="1290" y="1370"/>
                    <a:pt x="1289" y="1373"/>
                    <a:pt x="1288" y="1375"/>
                  </a:cubicBezTo>
                  <a:cubicBezTo>
                    <a:pt x="1274" y="1380"/>
                    <a:pt x="1261" y="1387"/>
                    <a:pt x="1246" y="1392"/>
                  </a:cubicBezTo>
                  <a:cubicBezTo>
                    <a:pt x="1245" y="1399"/>
                    <a:pt x="1239" y="1403"/>
                    <a:pt x="1234" y="1406"/>
                  </a:cubicBezTo>
                  <a:cubicBezTo>
                    <a:pt x="1229" y="1419"/>
                    <a:pt x="1234" y="1431"/>
                    <a:pt x="1228" y="1440"/>
                  </a:cubicBezTo>
                  <a:cubicBezTo>
                    <a:pt x="1222" y="1449"/>
                    <a:pt x="1206" y="1451"/>
                    <a:pt x="1200" y="1461"/>
                  </a:cubicBezTo>
                  <a:cubicBezTo>
                    <a:pt x="1196" y="1468"/>
                    <a:pt x="1195" y="1479"/>
                    <a:pt x="1200" y="1486"/>
                  </a:cubicBezTo>
                  <a:cubicBezTo>
                    <a:pt x="1199" y="1488"/>
                    <a:pt x="1197" y="1489"/>
                    <a:pt x="1196" y="1492"/>
                  </a:cubicBezTo>
                  <a:cubicBezTo>
                    <a:pt x="1210" y="1500"/>
                    <a:pt x="1225" y="1491"/>
                    <a:pt x="1237" y="1484"/>
                  </a:cubicBezTo>
                  <a:cubicBezTo>
                    <a:pt x="1249" y="1477"/>
                    <a:pt x="1252" y="1470"/>
                    <a:pt x="1258" y="1461"/>
                  </a:cubicBezTo>
                  <a:cubicBezTo>
                    <a:pt x="1266" y="1449"/>
                    <a:pt x="1279" y="1438"/>
                    <a:pt x="1290" y="1426"/>
                  </a:cubicBezTo>
                  <a:cubicBezTo>
                    <a:pt x="1303" y="1412"/>
                    <a:pt x="1321" y="1396"/>
                    <a:pt x="1320" y="1379"/>
                  </a:cubicBezTo>
                  <a:cubicBezTo>
                    <a:pt x="1329" y="1372"/>
                    <a:pt x="1331" y="1358"/>
                    <a:pt x="1346" y="1357"/>
                  </a:cubicBezTo>
                  <a:cubicBezTo>
                    <a:pt x="1347" y="1353"/>
                    <a:pt x="1345" y="1350"/>
                    <a:pt x="1343" y="1348"/>
                  </a:cubicBezTo>
                  <a:cubicBezTo>
                    <a:pt x="1345" y="1344"/>
                    <a:pt x="1348" y="1342"/>
                    <a:pt x="1349" y="1337"/>
                  </a:cubicBezTo>
                  <a:cubicBezTo>
                    <a:pt x="1346" y="1333"/>
                    <a:pt x="1345" y="1330"/>
                    <a:pt x="1346" y="1324"/>
                  </a:cubicBezTo>
                  <a:close/>
                  <a:moveTo>
                    <a:pt x="543" y="30"/>
                  </a:moveTo>
                  <a:cubicBezTo>
                    <a:pt x="549" y="31"/>
                    <a:pt x="558" y="29"/>
                    <a:pt x="561" y="24"/>
                  </a:cubicBezTo>
                  <a:cubicBezTo>
                    <a:pt x="559" y="23"/>
                    <a:pt x="555" y="25"/>
                    <a:pt x="555" y="23"/>
                  </a:cubicBezTo>
                  <a:cubicBezTo>
                    <a:pt x="557" y="20"/>
                    <a:pt x="562" y="20"/>
                    <a:pt x="565" y="18"/>
                  </a:cubicBezTo>
                  <a:cubicBezTo>
                    <a:pt x="566" y="22"/>
                    <a:pt x="567" y="23"/>
                    <a:pt x="567" y="25"/>
                  </a:cubicBezTo>
                  <a:cubicBezTo>
                    <a:pt x="591" y="20"/>
                    <a:pt x="609" y="13"/>
                    <a:pt x="635" y="14"/>
                  </a:cubicBezTo>
                  <a:cubicBezTo>
                    <a:pt x="628" y="14"/>
                    <a:pt x="628" y="14"/>
                    <a:pt x="628" y="14"/>
                  </a:cubicBezTo>
                  <a:cubicBezTo>
                    <a:pt x="619" y="24"/>
                    <a:pt x="601" y="16"/>
                    <a:pt x="593" y="22"/>
                  </a:cubicBezTo>
                  <a:cubicBezTo>
                    <a:pt x="592" y="24"/>
                    <a:pt x="595" y="25"/>
                    <a:pt x="593" y="26"/>
                  </a:cubicBezTo>
                  <a:cubicBezTo>
                    <a:pt x="591" y="26"/>
                    <a:pt x="590" y="24"/>
                    <a:pt x="589" y="23"/>
                  </a:cubicBezTo>
                  <a:cubicBezTo>
                    <a:pt x="584" y="25"/>
                    <a:pt x="579" y="26"/>
                    <a:pt x="576" y="31"/>
                  </a:cubicBezTo>
                  <a:cubicBezTo>
                    <a:pt x="580" y="32"/>
                    <a:pt x="584" y="29"/>
                    <a:pt x="586" y="34"/>
                  </a:cubicBezTo>
                  <a:cubicBezTo>
                    <a:pt x="573" y="46"/>
                    <a:pt x="553" y="51"/>
                    <a:pt x="537" y="59"/>
                  </a:cubicBezTo>
                  <a:cubicBezTo>
                    <a:pt x="541" y="61"/>
                    <a:pt x="545" y="57"/>
                    <a:pt x="546" y="59"/>
                  </a:cubicBezTo>
                  <a:cubicBezTo>
                    <a:pt x="542" y="61"/>
                    <a:pt x="540" y="65"/>
                    <a:pt x="534" y="66"/>
                  </a:cubicBezTo>
                  <a:cubicBezTo>
                    <a:pt x="534" y="62"/>
                    <a:pt x="534" y="62"/>
                    <a:pt x="534" y="62"/>
                  </a:cubicBezTo>
                  <a:cubicBezTo>
                    <a:pt x="528" y="61"/>
                    <a:pt x="525" y="67"/>
                    <a:pt x="527" y="71"/>
                  </a:cubicBezTo>
                  <a:cubicBezTo>
                    <a:pt x="521" y="74"/>
                    <a:pt x="515" y="77"/>
                    <a:pt x="508" y="79"/>
                  </a:cubicBezTo>
                  <a:cubicBezTo>
                    <a:pt x="508" y="77"/>
                    <a:pt x="510" y="77"/>
                    <a:pt x="507" y="77"/>
                  </a:cubicBezTo>
                  <a:cubicBezTo>
                    <a:pt x="503" y="77"/>
                    <a:pt x="503" y="80"/>
                    <a:pt x="499" y="81"/>
                  </a:cubicBezTo>
                  <a:cubicBezTo>
                    <a:pt x="479" y="84"/>
                    <a:pt x="469" y="99"/>
                    <a:pt x="452" y="107"/>
                  </a:cubicBezTo>
                  <a:cubicBezTo>
                    <a:pt x="456" y="107"/>
                    <a:pt x="458" y="102"/>
                    <a:pt x="461" y="106"/>
                  </a:cubicBezTo>
                  <a:cubicBezTo>
                    <a:pt x="441" y="111"/>
                    <a:pt x="429" y="123"/>
                    <a:pt x="419" y="138"/>
                  </a:cubicBezTo>
                  <a:cubicBezTo>
                    <a:pt x="422" y="140"/>
                    <a:pt x="423" y="138"/>
                    <a:pt x="426" y="137"/>
                  </a:cubicBezTo>
                  <a:cubicBezTo>
                    <a:pt x="423" y="141"/>
                    <a:pt x="417" y="144"/>
                    <a:pt x="418" y="149"/>
                  </a:cubicBezTo>
                  <a:cubicBezTo>
                    <a:pt x="438" y="144"/>
                    <a:pt x="451" y="129"/>
                    <a:pt x="469" y="123"/>
                  </a:cubicBezTo>
                  <a:cubicBezTo>
                    <a:pt x="476" y="120"/>
                    <a:pt x="483" y="118"/>
                    <a:pt x="490" y="114"/>
                  </a:cubicBezTo>
                  <a:cubicBezTo>
                    <a:pt x="490" y="112"/>
                    <a:pt x="492" y="111"/>
                    <a:pt x="494" y="110"/>
                  </a:cubicBezTo>
                  <a:cubicBezTo>
                    <a:pt x="515" y="109"/>
                    <a:pt x="539" y="103"/>
                    <a:pt x="564" y="92"/>
                  </a:cubicBezTo>
                  <a:cubicBezTo>
                    <a:pt x="562" y="94"/>
                    <a:pt x="564" y="93"/>
                    <a:pt x="565" y="95"/>
                  </a:cubicBezTo>
                  <a:cubicBezTo>
                    <a:pt x="585" y="94"/>
                    <a:pt x="601" y="89"/>
                    <a:pt x="619" y="85"/>
                  </a:cubicBezTo>
                  <a:cubicBezTo>
                    <a:pt x="618" y="82"/>
                    <a:pt x="614" y="82"/>
                    <a:pt x="612" y="80"/>
                  </a:cubicBezTo>
                  <a:cubicBezTo>
                    <a:pt x="616" y="79"/>
                    <a:pt x="616" y="74"/>
                    <a:pt x="622" y="75"/>
                  </a:cubicBezTo>
                  <a:cubicBezTo>
                    <a:pt x="622" y="77"/>
                    <a:pt x="619" y="77"/>
                    <a:pt x="618" y="80"/>
                  </a:cubicBezTo>
                  <a:cubicBezTo>
                    <a:pt x="627" y="89"/>
                    <a:pt x="641" y="68"/>
                    <a:pt x="631" y="63"/>
                  </a:cubicBezTo>
                  <a:cubicBezTo>
                    <a:pt x="634" y="62"/>
                    <a:pt x="637" y="64"/>
                    <a:pt x="641" y="62"/>
                  </a:cubicBezTo>
                  <a:cubicBezTo>
                    <a:pt x="643" y="63"/>
                    <a:pt x="642" y="67"/>
                    <a:pt x="645" y="67"/>
                  </a:cubicBezTo>
                  <a:cubicBezTo>
                    <a:pt x="648" y="62"/>
                    <a:pt x="652" y="64"/>
                    <a:pt x="659" y="63"/>
                  </a:cubicBezTo>
                  <a:cubicBezTo>
                    <a:pt x="660" y="56"/>
                    <a:pt x="669" y="62"/>
                    <a:pt x="672" y="57"/>
                  </a:cubicBezTo>
                  <a:cubicBezTo>
                    <a:pt x="671" y="56"/>
                    <a:pt x="669" y="56"/>
                    <a:pt x="669" y="54"/>
                  </a:cubicBezTo>
                  <a:cubicBezTo>
                    <a:pt x="672" y="51"/>
                    <a:pt x="673" y="53"/>
                    <a:pt x="676" y="54"/>
                  </a:cubicBezTo>
                  <a:cubicBezTo>
                    <a:pt x="678" y="52"/>
                    <a:pt x="679" y="51"/>
                    <a:pt x="681" y="50"/>
                  </a:cubicBezTo>
                  <a:cubicBezTo>
                    <a:pt x="682" y="46"/>
                    <a:pt x="678" y="47"/>
                    <a:pt x="679" y="44"/>
                  </a:cubicBezTo>
                  <a:cubicBezTo>
                    <a:pt x="687" y="44"/>
                    <a:pt x="691" y="46"/>
                    <a:pt x="696" y="43"/>
                  </a:cubicBezTo>
                  <a:cubicBezTo>
                    <a:pt x="698" y="40"/>
                    <a:pt x="693" y="43"/>
                    <a:pt x="693" y="40"/>
                  </a:cubicBezTo>
                  <a:cubicBezTo>
                    <a:pt x="704" y="32"/>
                    <a:pt x="724" y="28"/>
                    <a:pt x="740" y="25"/>
                  </a:cubicBezTo>
                  <a:cubicBezTo>
                    <a:pt x="736" y="19"/>
                    <a:pt x="724" y="24"/>
                    <a:pt x="718" y="23"/>
                  </a:cubicBezTo>
                  <a:cubicBezTo>
                    <a:pt x="718" y="19"/>
                    <a:pt x="724" y="21"/>
                    <a:pt x="725" y="18"/>
                  </a:cubicBezTo>
                  <a:cubicBezTo>
                    <a:pt x="713" y="13"/>
                    <a:pt x="688" y="10"/>
                    <a:pt x="674" y="16"/>
                  </a:cubicBezTo>
                  <a:cubicBezTo>
                    <a:pt x="674" y="13"/>
                    <a:pt x="674" y="13"/>
                    <a:pt x="674" y="13"/>
                  </a:cubicBezTo>
                  <a:cubicBezTo>
                    <a:pt x="666" y="16"/>
                    <a:pt x="660" y="11"/>
                    <a:pt x="653" y="12"/>
                  </a:cubicBezTo>
                  <a:cubicBezTo>
                    <a:pt x="653" y="10"/>
                    <a:pt x="655" y="10"/>
                    <a:pt x="656" y="9"/>
                  </a:cubicBezTo>
                  <a:cubicBezTo>
                    <a:pt x="645" y="5"/>
                    <a:pt x="629" y="0"/>
                    <a:pt x="616" y="7"/>
                  </a:cubicBezTo>
                  <a:cubicBezTo>
                    <a:pt x="617" y="7"/>
                    <a:pt x="619" y="6"/>
                    <a:pt x="619" y="8"/>
                  </a:cubicBezTo>
                  <a:cubicBezTo>
                    <a:pt x="613" y="8"/>
                    <a:pt x="615" y="9"/>
                    <a:pt x="611" y="11"/>
                  </a:cubicBezTo>
                  <a:cubicBezTo>
                    <a:pt x="608" y="7"/>
                    <a:pt x="615" y="6"/>
                    <a:pt x="618" y="4"/>
                  </a:cubicBezTo>
                  <a:cubicBezTo>
                    <a:pt x="604" y="5"/>
                    <a:pt x="594" y="9"/>
                    <a:pt x="584" y="13"/>
                  </a:cubicBezTo>
                  <a:cubicBezTo>
                    <a:pt x="585" y="14"/>
                    <a:pt x="585" y="15"/>
                    <a:pt x="585" y="16"/>
                  </a:cubicBezTo>
                  <a:cubicBezTo>
                    <a:pt x="582" y="18"/>
                    <a:pt x="575" y="13"/>
                    <a:pt x="576" y="17"/>
                  </a:cubicBezTo>
                  <a:cubicBezTo>
                    <a:pt x="572" y="17"/>
                    <a:pt x="570" y="19"/>
                    <a:pt x="566" y="18"/>
                  </a:cubicBezTo>
                  <a:cubicBezTo>
                    <a:pt x="566" y="16"/>
                    <a:pt x="570" y="16"/>
                    <a:pt x="570" y="14"/>
                  </a:cubicBezTo>
                  <a:cubicBezTo>
                    <a:pt x="563" y="14"/>
                    <a:pt x="559" y="22"/>
                    <a:pt x="553" y="20"/>
                  </a:cubicBezTo>
                  <a:cubicBezTo>
                    <a:pt x="554" y="20"/>
                    <a:pt x="554" y="19"/>
                    <a:pt x="553" y="18"/>
                  </a:cubicBezTo>
                  <a:cubicBezTo>
                    <a:pt x="558" y="18"/>
                    <a:pt x="560" y="16"/>
                    <a:pt x="565" y="15"/>
                  </a:cubicBezTo>
                  <a:cubicBezTo>
                    <a:pt x="561" y="11"/>
                    <a:pt x="571" y="11"/>
                    <a:pt x="570" y="8"/>
                  </a:cubicBezTo>
                  <a:cubicBezTo>
                    <a:pt x="563" y="10"/>
                    <a:pt x="556" y="12"/>
                    <a:pt x="550" y="15"/>
                  </a:cubicBezTo>
                  <a:cubicBezTo>
                    <a:pt x="553" y="17"/>
                    <a:pt x="554" y="14"/>
                    <a:pt x="556" y="16"/>
                  </a:cubicBezTo>
                  <a:cubicBezTo>
                    <a:pt x="552" y="17"/>
                    <a:pt x="550" y="19"/>
                    <a:pt x="550" y="20"/>
                  </a:cubicBezTo>
                  <a:cubicBezTo>
                    <a:pt x="547" y="18"/>
                    <a:pt x="548" y="22"/>
                    <a:pt x="545" y="23"/>
                  </a:cubicBezTo>
                  <a:cubicBezTo>
                    <a:pt x="549" y="23"/>
                    <a:pt x="541" y="26"/>
                    <a:pt x="543" y="30"/>
                  </a:cubicBezTo>
                  <a:close/>
                  <a:moveTo>
                    <a:pt x="595" y="5"/>
                  </a:moveTo>
                  <a:cubicBezTo>
                    <a:pt x="588" y="5"/>
                    <a:pt x="580" y="11"/>
                    <a:pt x="577" y="13"/>
                  </a:cubicBezTo>
                  <a:cubicBezTo>
                    <a:pt x="580" y="13"/>
                    <a:pt x="582" y="12"/>
                    <a:pt x="586" y="11"/>
                  </a:cubicBezTo>
                  <a:cubicBezTo>
                    <a:pt x="585" y="7"/>
                    <a:pt x="592" y="9"/>
                    <a:pt x="595" y="5"/>
                  </a:cubicBezTo>
                  <a:close/>
                  <a:moveTo>
                    <a:pt x="397" y="110"/>
                  </a:moveTo>
                  <a:cubicBezTo>
                    <a:pt x="404" y="109"/>
                    <a:pt x="408" y="99"/>
                    <a:pt x="414" y="99"/>
                  </a:cubicBezTo>
                  <a:cubicBezTo>
                    <a:pt x="414" y="102"/>
                    <a:pt x="410" y="102"/>
                    <a:pt x="409" y="105"/>
                  </a:cubicBezTo>
                  <a:cubicBezTo>
                    <a:pt x="428" y="100"/>
                    <a:pt x="438" y="84"/>
                    <a:pt x="454" y="80"/>
                  </a:cubicBezTo>
                  <a:cubicBezTo>
                    <a:pt x="451" y="85"/>
                    <a:pt x="443" y="87"/>
                    <a:pt x="439" y="92"/>
                  </a:cubicBezTo>
                  <a:cubicBezTo>
                    <a:pt x="448" y="87"/>
                    <a:pt x="457" y="87"/>
                    <a:pt x="467" y="82"/>
                  </a:cubicBezTo>
                  <a:cubicBezTo>
                    <a:pt x="467" y="78"/>
                    <a:pt x="467" y="78"/>
                    <a:pt x="467" y="78"/>
                  </a:cubicBezTo>
                  <a:cubicBezTo>
                    <a:pt x="469" y="76"/>
                    <a:pt x="472" y="75"/>
                    <a:pt x="474" y="74"/>
                  </a:cubicBezTo>
                  <a:cubicBezTo>
                    <a:pt x="478" y="62"/>
                    <a:pt x="492" y="66"/>
                    <a:pt x="499" y="59"/>
                  </a:cubicBezTo>
                  <a:cubicBezTo>
                    <a:pt x="499" y="58"/>
                    <a:pt x="498" y="59"/>
                    <a:pt x="498" y="58"/>
                  </a:cubicBezTo>
                  <a:cubicBezTo>
                    <a:pt x="504" y="58"/>
                    <a:pt x="509" y="55"/>
                    <a:pt x="507" y="51"/>
                  </a:cubicBezTo>
                  <a:cubicBezTo>
                    <a:pt x="510" y="52"/>
                    <a:pt x="517" y="49"/>
                    <a:pt x="513" y="46"/>
                  </a:cubicBezTo>
                  <a:cubicBezTo>
                    <a:pt x="518" y="44"/>
                    <a:pt x="525" y="44"/>
                    <a:pt x="526" y="38"/>
                  </a:cubicBezTo>
                  <a:cubicBezTo>
                    <a:pt x="530" y="40"/>
                    <a:pt x="536" y="38"/>
                    <a:pt x="536" y="34"/>
                  </a:cubicBezTo>
                  <a:cubicBezTo>
                    <a:pt x="532" y="32"/>
                    <a:pt x="532" y="33"/>
                    <a:pt x="535" y="30"/>
                  </a:cubicBezTo>
                  <a:cubicBezTo>
                    <a:pt x="505" y="33"/>
                    <a:pt x="487" y="53"/>
                    <a:pt x="461" y="57"/>
                  </a:cubicBezTo>
                  <a:cubicBezTo>
                    <a:pt x="484" y="51"/>
                    <a:pt x="499" y="35"/>
                    <a:pt x="520" y="31"/>
                  </a:cubicBezTo>
                  <a:cubicBezTo>
                    <a:pt x="523" y="30"/>
                    <a:pt x="536" y="31"/>
                    <a:pt x="540" y="24"/>
                  </a:cubicBezTo>
                  <a:cubicBezTo>
                    <a:pt x="538" y="23"/>
                    <a:pt x="537" y="27"/>
                    <a:pt x="536" y="24"/>
                  </a:cubicBezTo>
                  <a:cubicBezTo>
                    <a:pt x="538" y="24"/>
                    <a:pt x="540" y="24"/>
                    <a:pt x="540" y="21"/>
                  </a:cubicBezTo>
                  <a:cubicBezTo>
                    <a:pt x="536" y="21"/>
                    <a:pt x="537" y="21"/>
                    <a:pt x="531" y="21"/>
                  </a:cubicBezTo>
                  <a:cubicBezTo>
                    <a:pt x="531" y="23"/>
                    <a:pt x="531" y="23"/>
                    <a:pt x="530" y="24"/>
                  </a:cubicBezTo>
                  <a:cubicBezTo>
                    <a:pt x="520" y="31"/>
                    <a:pt x="502" y="35"/>
                    <a:pt x="492" y="39"/>
                  </a:cubicBezTo>
                  <a:cubicBezTo>
                    <a:pt x="509" y="31"/>
                    <a:pt x="495" y="38"/>
                    <a:pt x="485" y="41"/>
                  </a:cubicBezTo>
                  <a:cubicBezTo>
                    <a:pt x="483" y="43"/>
                    <a:pt x="484" y="44"/>
                    <a:pt x="483" y="45"/>
                  </a:cubicBezTo>
                  <a:cubicBezTo>
                    <a:pt x="481" y="45"/>
                    <a:pt x="479" y="45"/>
                    <a:pt x="478" y="47"/>
                  </a:cubicBezTo>
                  <a:cubicBezTo>
                    <a:pt x="459" y="52"/>
                    <a:pt x="439" y="65"/>
                    <a:pt x="422" y="75"/>
                  </a:cubicBezTo>
                  <a:cubicBezTo>
                    <a:pt x="423" y="75"/>
                    <a:pt x="424" y="75"/>
                    <a:pt x="425" y="76"/>
                  </a:cubicBezTo>
                  <a:cubicBezTo>
                    <a:pt x="421" y="77"/>
                    <a:pt x="420" y="77"/>
                    <a:pt x="420" y="75"/>
                  </a:cubicBezTo>
                  <a:cubicBezTo>
                    <a:pt x="422" y="78"/>
                    <a:pt x="410" y="83"/>
                    <a:pt x="412" y="83"/>
                  </a:cubicBezTo>
                  <a:cubicBezTo>
                    <a:pt x="414" y="83"/>
                    <a:pt x="415" y="81"/>
                    <a:pt x="415" y="83"/>
                  </a:cubicBezTo>
                  <a:cubicBezTo>
                    <a:pt x="413" y="84"/>
                    <a:pt x="411" y="85"/>
                    <a:pt x="409" y="87"/>
                  </a:cubicBezTo>
                  <a:cubicBezTo>
                    <a:pt x="411" y="87"/>
                    <a:pt x="411" y="89"/>
                    <a:pt x="412" y="89"/>
                  </a:cubicBezTo>
                  <a:cubicBezTo>
                    <a:pt x="411" y="83"/>
                    <a:pt x="438" y="72"/>
                    <a:pt x="445" y="66"/>
                  </a:cubicBezTo>
                  <a:cubicBezTo>
                    <a:pt x="445" y="67"/>
                    <a:pt x="445" y="68"/>
                    <a:pt x="446" y="68"/>
                  </a:cubicBezTo>
                  <a:cubicBezTo>
                    <a:pt x="461" y="62"/>
                    <a:pt x="476" y="54"/>
                    <a:pt x="492" y="49"/>
                  </a:cubicBezTo>
                  <a:cubicBezTo>
                    <a:pt x="489" y="52"/>
                    <a:pt x="491" y="51"/>
                    <a:pt x="493" y="52"/>
                  </a:cubicBezTo>
                  <a:cubicBezTo>
                    <a:pt x="489" y="56"/>
                    <a:pt x="481" y="56"/>
                    <a:pt x="481" y="57"/>
                  </a:cubicBezTo>
                  <a:cubicBezTo>
                    <a:pt x="481" y="60"/>
                    <a:pt x="484" y="54"/>
                    <a:pt x="484" y="58"/>
                  </a:cubicBezTo>
                  <a:cubicBezTo>
                    <a:pt x="474" y="60"/>
                    <a:pt x="475" y="66"/>
                    <a:pt x="467" y="64"/>
                  </a:cubicBezTo>
                  <a:cubicBezTo>
                    <a:pt x="468" y="64"/>
                    <a:pt x="469" y="64"/>
                    <a:pt x="470" y="62"/>
                  </a:cubicBezTo>
                  <a:cubicBezTo>
                    <a:pt x="465" y="63"/>
                    <a:pt x="461" y="63"/>
                    <a:pt x="459" y="67"/>
                  </a:cubicBezTo>
                  <a:cubicBezTo>
                    <a:pt x="462" y="67"/>
                    <a:pt x="466" y="64"/>
                    <a:pt x="468" y="67"/>
                  </a:cubicBezTo>
                  <a:cubicBezTo>
                    <a:pt x="457" y="71"/>
                    <a:pt x="446" y="75"/>
                    <a:pt x="436" y="80"/>
                  </a:cubicBezTo>
                  <a:cubicBezTo>
                    <a:pt x="435" y="79"/>
                    <a:pt x="435" y="79"/>
                    <a:pt x="435" y="78"/>
                  </a:cubicBezTo>
                  <a:cubicBezTo>
                    <a:pt x="430" y="79"/>
                    <a:pt x="424" y="81"/>
                    <a:pt x="421" y="84"/>
                  </a:cubicBezTo>
                  <a:cubicBezTo>
                    <a:pt x="424" y="85"/>
                    <a:pt x="425" y="84"/>
                    <a:pt x="426" y="85"/>
                  </a:cubicBezTo>
                  <a:cubicBezTo>
                    <a:pt x="420" y="91"/>
                    <a:pt x="401" y="99"/>
                    <a:pt x="403" y="103"/>
                  </a:cubicBezTo>
                  <a:cubicBezTo>
                    <a:pt x="399" y="103"/>
                    <a:pt x="400" y="108"/>
                    <a:pt x="397" y="110"/>
                  </a:cubicBezTo>
                  <a:close/>
                  <a:moveTo>
                    <a:pt x="1664" y="783"/>
                  </a:moveTo>
                  <a:cubicBezTo>
                    <a:pt x="1662" y="757"/>
                    <a:pt x="1654" y="739"/>
                    <a:pt x="1657" y="715"/>
                  </a:cubicBezTo>
                  <a:cubicBezTo>
                    <a:pt x="1657" y="713"/>
                    <a:pt x="1660" y="711"/>
                    <a:pt x="1660" y="709"/>
                  </a:cubicBezTo>
                  <a:cubicBezTo>
                    <a:pt x="1661" y="704"/>
                    <a:pt x="1658" y="695"/>
                    <a:pt x="1659" y="688"/>
                  </a:cubicBezTo>
                  <a:cubicBezTo>
                    <a:pt x="1663" y="662"/>
                    <a:pt x="1657" y="631"/>
                    <a:pt x="1654" y="604"/>
                  </a:cubicBezTo>
                  <a:cubicBezTo>
                    <a:pt x="1657" y="604"/>
                    <a:pt x="1656" y="608"/>
                    <a:pt x="1658" y="609"/>
                  </a:cubicBezTo>
                  <a:cubicBezTo>
                    <a:pt x="1657" y="596"/>
                    <a:pt x="1656" y="594"/>
                    <a:pt x="1660" y="586"/>
                  </a:cubicBezTo>
                  <a:cubicBezTo>
                    <a:pt x="1665" y="605"/>
                    <a:pt x="1677" y="623"/>
                    <a:pt x="1681" y="642"/>
                  </a:cubicBezTo>
                  <a:cubicBezTo>
                    <a:pt x="1653" y="494"/>
                    <a:pt x="1586" y="373"/>
                    <a:pt x="1504" y="271"/>
                  </a:cubicBezTo>
                  <a:cubicBezTo>
                    <a:pt x="1433" y="183"/>
                    <a:pt x="1339" y="108"/>
                    <a:pt x="1233" y="55"/>
                  </a:cubicBezTo>
                  <a:cubicBezTo>
                    <a:pt x="1211" y="44"/>
                    <a:pt x="1193" y="32"/>
                    <a:pt x="1170" y="30"/>
                  </a:cubicBezTo>
                  <a:cubicBezTo>
                    <a:pt x="1169" y="38"/>
                    <a:pt x="1191" y="35"/>
                    <a:pt x="1181" y="42"/>
                  </a:cubicBezTo>
                  <a:cubicBezTo>
                    <a:pt x="1185" y="42"/>
                    <a:pt x="1187" y="44"/>
                    <a:pt x="1190" y="46"/>
                  </a:cubicBezTo>
                  <a:cubicBezTo>
                    <a:pt x="1176" y="44"/>
                    <a:pt x="1163" y="34"/>
                    <a:pt x="1149" y="38"/>
                  </a:cubicBezTo>
                  <a:cubicBezTo>
                    <a:pt x="1153" y="40"/>
                    <a:pt x="1156" y="40"/>
                    <a:pt x="1159" y="42"/>
                  </a:cubicBezTo>
                  <a:cubicBezTo>
                    <a:pt x="1149" y="43"/>
                    <a:pt x="1137" y="42"/>
                    <a:pt x="1133" y="43"/>
                  </a:cubicBezTo>
                  <a:cubicBezTo>
                    <a:pt x="1134" y="43"/>
                    <a:pt x="1134" y="43"/>
                    <a:pt x="1134" y="44"/>
                  </a:cubicBezTo>
                  <a:cubicBezTo>
                    <a:pt x="1129" y="45"/>
                    <a:pt x="1128" y="38"/>
                    <a:pt x="1123" y="41"/>
                  </a:cubicBezTo>
                  <a:cubicBezTo>
                    <a:pt x="1128" y="43"/>
                    <a:pt x="1130" y="44"/>
                    <a:pt x="1134" y="48"/>
                  </a:cubicBezTo>
                  <a:cubicBezTo>
                    <a:pt x="1134" y="49"/>
                    <a:pt x="1133" y="50"/>
                    <a:pt x="1132" y="51"/>
                  </a:cubicBezTo>
                  <a:cubicBezTo>
                    <a:pt x="1122" y="41"/>
                    <a:pt x="1110" y="28"/>
                    <a:pt x="1092" y="32"/>
                  </a:cubicBezTo>
                  <a:cubicBezTo>
                    <a:pt x="1084" y="33"/>
                    <a:pt x="1075" y="30"/>
                    <a:pt x="1069" y="33"/>
                  </a:cubicBezTo>
                  <a:cubicBezTo>
                    <a:pt x="1071" y="34"/>
                    <a:pt x="1075" y="34"/>
                    <a:pt x="1077" y="36"/>
                  </a:cubicBezTo>
                  <a:cubicBezTo>
                    <a:pt x="1073" y="36"/>
                    <a:pt x="1080" y="39"/>
                    <a:pt x="1076" y="41"/>
                  </a:cubicBezTo>
                  <a:cubicBezTo>
                    <a:pt x="1073" y="41"/>
                    <a:pt x="1073" y="39"/>
                    <a:pt x="1069" y="39"/>
                  </a:cubicBezTo>
                  <a:cubicBezTo>
                    <a:pt x="1069" y="44"/>
                    <a:pt x="1063" y="43"/>
                    <a:pt x="1064" y="47"/>
                  </a:cubicBezTo>
                  <a:cubicBezTo>
                    <a:pt x="1065" y="53"/>
                    <a:pt x="1072" y="50"/>
                    <a:pt x="1074" y="57"/>
                  </a:cubicBezTo>
                  <a:cubicBezTo>
                    <a:pt x="1068" y="57"/>
                    <a:pt x="1065" y="56"/>
                    <a:pt x="1062" y="59"/>
                  </a:cubicBezTo>
                  <a:cubicBezTo>
                    <a:pt x="1067" y="66"/>
                    <a:pt x="1081" y="64"/>
                    <a:pt x="1088" y="69"/>
                  </a:cubicBezTo>
                  <a:cubicBezTo>
                    <a:pt x="1080" y="69"/>
                    <a:pt x="1076" y="66"/>
                    <a:pt x="1068" y="66"/>
                  </a:cubicBezTo>
                  <a:cubicBezTo>
                    <a:pt x="1070" y="70"/>
                    <a:pt x="1066" y="68"/>
                    <a:pt x="1065" y="70"/>
                  </a:cubicBezTo>
                  <a:cubicBezTo>
                    <a:pt x="1066" y="72"/>
                    <a:pt x="1072" y="73"/>
                    <a:pt x="1070" y="74"/>
                  </a:cubicBezTo>
                  <a:cubicBezTo>
                    <a:pt x="1063" y="73"/>
                    <a:pt x="1059" y="64"/>
                    <a:pt x="1052" y="66"/>
                  </a:cubicBezTo>
                  <a:cubicBezTo>
                    <a:pt x="1056" y="67"/>
                    <a:pt x="1057" y="70"/>
                    <a:pt x="1058" y="74"/>
                  </a:cubicBezTo>
                  <a:cubicBezTo>
                    <a:pt x="1073" y="77"/>
                    <a:pt x="1082" y="94"/>
                    <a:pt x="1098" y="88"/>
                  </a:cubicBezTo>
                  <a:cubicBezTo>
                    <a:pt x="1098" y="91"/>
                    <a:pt x="1095" y="90"/>
                    <a:pt x="1096" y="93"/>
                  </a:cubicBezTo>
                  <a:cubicBezTo>
                    <a:pt x="1104" y="97"/>
                    <a:pt x="1113" y="103"/>
                    <a:pt x="1113" y="112"/>
                  </a:cubicBezTo>
                  <a:cubicBezTo>
                    <a:pt x="1108" y="111"/>
                    <a:pt x="1100" y="114"/>
                    <a:pt x="1098" y="110"/>
                  </a:cubicBezTo>
                  <a:cubicBezTo>
                    <a:pt x="1101" y="110"/>
                    <a:pt x="1103" y="108"/>
                    <a:pt x="1105" y="107"/>
                  </a:cubicBezTo>
                  <a:cubicBezTo>
                    <a:pt x="1101" y="101"/>
                    <a:pt x="1099" y="93"/>
                    <a:pt x="1087" y="94"/>
                  </a:cubicBezTo>
                  <a:cubicBezTo>
                    <a:pt x="1083" y="92"/>
                    <a:pt x="1081" y="89"/>
                    <a:pt x="1077" y="86"/>
                  </a:cubicBezTo>
                  <a:cubicBezTo>
                    <a:pt x="1071" y="83"/>
                    <a:pt x="1063" y="81"/>
                    <a:pt x="1057" y="77"/>
                  </a:cubicBezTo>
                  <a:cubicBezTo>
                    <a:pt x="1050" y="72"/>
                    <a:pt x="1045" y="64"/>
                    <a:pt x="1031" y="66"/>
                  </a:cubicBezTo>
                  <a:cubicBezTo>
                    <a:pt x="1031" y="71"/>
                    <a:pt x="1040" y="73"/>
                    <a:pt x="1038" y="81"/>
                  </a:cubicBezTo>
                  <a:cubicBezTo>
                    <a:pt x="1046" y="82"/>
                    <a:pt x="1050" y="87"/>
                    <a:pt x="1055" y="91"/>
                  </a:cubicBezTo>
                  <a:cubicBezTo>
                    <a:pt x="1061" y="91"/>
                    <a:pt x="1070" y="92"/>
                    <a:pt x="1073" y="98"/>
                  </a:cubicBezTo>
                  <a:cubicBezTo>
                    <a:pt x="1055" y="95"/>
                    <a:pt x="1045" y="90"/>
                    <a:pt x="1026" y="91"/>
                  </a:cubicBezTo>
                  <a:cubicBezTo>
                    <a:pt x="1025" y="96"/>
                    <a:pt x="1033" y="94"/>
                    <a:pt x="1033" y="99"/>
                  </a:cubicBezTo>
                  <a:cubicBezTo>
                    <a:pt x="1030" y="99"/>
                    <a:pt x="1036" y="102"/>
                    <a:pt x="1032" y="102"/>
                  </a:cubicBezTo>
                  <a:cubicBezTo>
                    <a:pt x="1028" y="102"/>
                    <a:pt x="1030" y="96"/>
                    <a:pt x="1025" y="97"/>
                  </a:cubicBezTo>
                  <a:cubicBezTo>
                    <a:pt x="1022" y="104"/>
                    <a:pt x="1011" y="98"/>
                    <a:pt x="1008" y="106"/>
                  </a:cubicBezTo>
                  <a:cubicBezTo>
                    <a:pt x="1001" y="107"/>
                    <a:pt x="1004" y="99"/>
                    <a:pt x="999" y="99"/>
                  </a:cubicBezTo>
                  <a:cubicBezTo>
                    <a:pt x="994" y="105"/>
                    <a:pt x="978" y="105"/>
                    <a:pt x="979" y="117"/>
                  </a:cubicBezTo>
                  <a:cubicBezTo>
                    <a:pt x="974" y="119"/>
                    <a:pt x="964" y="118"/>
                    <a:pt x="964" y="111"/>
                  </a:cubicBezTo>
                  <a:cubicBezTo>
                    <a:pt x="971" y="111"/>
                    <a:pt x="971" y="111"/>
                    <a:pt x="971" y="111"/>
                  </a:cubicBezTo>
                  <a:cubicBezTo>
                    <a:pt x="968" y="105"/>
                    <a:pt x="960" y="104"/>
                    <a:pt x="950" y="105"/>
                  </a:cubicBezTo>
                  <a:cubicBezTo>
                    <a:pt x="953" y="108"/>
                    <a:pt x="958" y="109"/>
                    <a:pt x="956" y="116"/>
                  </a:cubicBezTo>
                  <a:cubicBezTo>
                    <a:pt x="959" y="119"/>
                    <a:pt x="967" y="118"/>
                    <a:pt x="966" y="125"/>
                  </a:cubicBezTo>
                  <a:cubicBezTo>
                    <a:pt x="961" y="127"/>
                    <a:pt x="959" y="121"/>
                    <a:pt x="953" y="122"/>
                  </a:cubicBezTo>
                  <a:cubicBezTo>
                    <a:pt x="951" y="127"/>
                    <a:pt x="945" y="128"/>
                    <a:pt x="943" y="133"/>
                  </a:cubicBezTo>
                  <a:cubicBezTo>
                    <a:pt x="945" y="136"/>
                    <a:pt x="951" y="136"/>
                    <a:pt x="952" y="141"/>
                  </a:cubicBezTo>
                  <a:cubicBezTo>
                    <a:pt x="942" y="142"/>
                    <a:pt x="937" y="138"/>
                    <a:pt x="930" y="135"/>
                  </a:cubicBezTo>
                  <a:cubicBezTo>
                    <a:pt x="929" y="136"/>
                    <a:pt x="928" y="138"/>
                    <a:pt x="926" y="138"/>
                  </a:cubicBezTo>
                  <a:cubicBezTo>
                    <a:pt x="927" y="144"/>
                    <a:pt x="935" y="143"/>
                    <a:pt x="939" y="146"/>
                  </a:cubicBezTo>
                  <a:cubicBezTo>
                    <a:pt x="932" y="152"/>
                    <a:pt x="927" y="141"/>
                    <a:pt x="917" y="144"/>
                  </a:cubicBezTo>
                  <a:cubicBezTo>
                    <a:pt x="916" y="138"/>
                    <a:pt x="912" y="137"/>
                    <a:pt x="914" y="131"/>
                  </a:cubicBezTo>
                  <a:cubicBezTo>
                    <a:pt x="908" y="127"/>
                    <a:pt x="897" y="126"/>
                    <a:pt x="894" y="119"/>
                  </a:cubicBezTo>
                  <a:cubicBezTo>
                    <a:pt x="908" y="124"/>
                    <a:pt x="935" y="135"/>
                    <a:pt x="948" y="122"/>
                  </a:cubicBezTo>
                  <a:cubicBezTo>
                    <a:pt x="937" y="105"/>
                    <a:pt x="911" y="105"/>
                    <a:pt x="888" y="100"/>
                  </a:cubicBezTo>
                  <a:cubicBezTo>
                    <a:pt x="888" y="98"/>
                    <a:pt x="889" y="98"/>
                    <a:pt x="889" y="96"/>
                  </a:cubicBezTo>
                  <a:cubicBezTo>
                    <a:pt x="886" y="97"/>
                    <a:pt x="885" y="94"/>
                    <a:pt x="882" y="95"/>
                  </a:cubicBezTo>
                  <a:cubicBezTo>
                    <a:pt x="882" y="98"/>
                    <a:pt x="874" y="99"/>
                    <a:pt x="872" y="97"/>
                  </a:cubicBezTo>
                  <a:cubicBezTo>
                    <a:pt x="873" y="95"/>
                    <a:pt x="876" y="96"/>
                    <a:pt x="877" y="93"/>
                  </a:cubicBezTo>
                  <a:cubicBezTo>
                    <a:pt x="874" y="91"/>
                    <a:pt x="870" y="90"/>
                    <a:pt x="866" y="89"/>
                  </a:cubicBezTo>
                  <a:cubicBezTo>
                    <a:pt x="864" y="89"/>
                    <a:pt x="865" y="93"/>
                    <a:pt x="862" y="93"/>
                  </a:cubicBezTo>
                  <a:cubicBezTo>
                    <a:pt x="864" y="90"/>
                    <a:pt x="862" y="88"/>
                    <a:pt x="858" y="87"/>
                  </a:cubicBezTo>
                  <a:cubicBezTo>
                    <a:pt x="855" y="88"/>
                    <a:pt x="858" y="94"/>
                    <a:pt x="854" y="93"/>
                  </a:cubicBezTo>
                  <a:cubicBezTo>
                    <a:pt x="852" y="93"/>
                    <a:pt x="853" y="90"/>
                    <a:pt x="852" y="90"/>
                  </a:cubicBezTo>
                  <a:cubicBezTo>
                    <a:pt x="851" y="92"/>
                    <a:pt x="848" y="96"/>
                    <a:pt x="847" y="94"/>
                  </a:cubicBezTo>
                  <a:cubicBezTo>
                    <a:pt x="847" y="91"/>
                    <a:pt x="851" y="91"/>
                    <a:pt x="851" y="87"/>
                  </a:cubicBezTo>
                  <a:cubicBezTo>
                    <a:pt x="844" y="88"/>
                    <a:pt x="840" y="91"/>
                    <a:pt x="836" y="94"/>
                  </a:cubicBezTo>
                  <a:cubicBezTo>
                    <a:pt x="828" y="94"/>
                    <a:pt x="826" y="96"/>
                    <a:pt x="821" y="100"/>
                  </a:cubicBezTo>
                  <a:cubicBezTo>
                    <a:pt x="820" y="100"/>
                    <a:pt x="820" y="98"/>
                    <a:pt x="820" y="97"/>
                  </a:cubicBezTo>
                  <a:cubicBezTo>
                    <a:pt x="816" y="96"/>
                    <a:pt x="816" y="100"/>
                    <a:pt x="813" y="101"/>
                  </a:cubicBezTo>
                  <a:cubicBezTo>
                    <a:pt x="814" y="98"/>
                    <a:pt x="816" y="97"/>
                    <a:pt x="812" y="95"/>
                  </a:cubicBezTo>
                  <a:cubicBezTo>
                    <a:pt x="808" y="104"/>
                    <a:pt x="800" y="109"/>
                    <a:pt x="790" y="111"/>
                  </a:cubicBezTo>
                  <a:cubicBezTo>
                    <a:pt x="789" y="114"/>
                    <a:pt x="793" y="115"/>
                    <a:pt x="790" y="115"/>
                  </a:cubicBezTo>
                  <a:cubicBezTo>
                    <a:pt x="779" y="120"/>
                    <a:pt x="771" y="128"/>
                    <a:pt x="766" y="139"/>
                  </a:cubicBezTo>
                  <a:cubicBezTo>
                    <a:pt x="759" y="142"/>
                    <a:pt x="752" y="144"/>
                    <a:pt x="747" y="150"/>
                  </a:cubicBezTo>
                  <a:cubicBezTo>
                    <a:pt x="735" y="145"/>
                    <a:pt x="734" y="160"/>
                    <a:pt x="722" y="159"/>
                  </a:cubicBezTo>
                  <a:cubicBezTo>
                    <a:pt x="721" y="162"/>
                    <a:pt x="726" y="162"/>
                    <a:pt x="723" y="163"/>
                  </a:cubicBezTo>
                  <a:cubicBezTo>
                    <a:pt x="715" y="161"/>
                    <a:pt x="709" y="166"/>
                    <a:pt x="708" y="174"/>
                  </a:cubicBezTo>
                  <a:cubicBezTo>
                    <a:pt x="708" y="176"/>
                    <a:pt x="713" y="173"/>
                    <a:pt x="714" y="176"/>
                  </a:cubicBezTo>
                  <a:cubicBezTo>
                    <a:pt x="705" y="176"/>
                    <a:pt x="705" y="176"/>
                    <a:pt x="705" y="176"/>
                  </a:cubicBezTo>
                  <a:cubicBezTo>
                    <a:pt x="707" y="179"/>
                    <a:pt x="704" y="183"/>
                    <a:pt x="706" y="186"/>
                  </a:cubicBezTo>
                  <a:cubicBezTo>
                    <a:pt x="704" y="189"/>
                    <a:pt x="700" y="189"/>
                    <a:pt x="699" y="193"/>
                  </a:cubicBezTo>
                  <a:cubicBezTo>
                    <a:pt x="702" y="193"/>
                    <a:pt x="705" y="193"/>
                    <a:pt x="705" y="196"/>
                  </a:cubicBezTo>
                  <a:cubicBezTo>
                    <a:pt x="705" y="199"/>
                    <a:pt x="698" y="196"/>
                    <a:pt x="698" y="200"/>
                  </a:cubicBezTo>
                  <a:cubicBezTo>
                    <a:pt x="707" y="222"/>
                    <a:pt x="728" y="200"/>
                    <a:pt x="741" y="196"/>
                  </a:cubicBezTo>
                  <a:cubicBezTo>
                    <a:pt x="749" y="204"/>
                    <a:pt x="742" y="220"/>
                    <a:pt x="752" y="229"/>
                  </a:cubicBezTo>
                  <a:cubicBezTo>
                    <a:pt x="747" y="233"/>
                    <a:pt x="752" y="236"/>
                    <a:pt x="751" y="243"/>
                  </a:cubicBezTo>
                  <a:cubicBezTo>
                    <a:pt x="754" y="244"/>
                    <a:pt x="759" y="244"/>
                    <a:pt x="763" y="244"/>
                  </a:cubicBezTo>
                  <a:cubicBezTo>
                    <a:pt x="765" y="235"/>
                    <a:pt x="771" y="232"/>
                    <a:pt x="781" y="235"/>
                  </a:cubicBezTo>
                  <a:cubicBezTo>
                    <a:pt x="785" y="227"/>
                    <a:pt x="791" y="216"/>
                    <a:pt x="790" y="206"/>
                  </a:cubicBezTo>
                  <a:cubicBezTo>
                    <a:pt x="799" y="203"/>
                    <a:pt x="805" y="201"/>
                    <a:pt x="810" y="192"/>
                  </a:cubicBezTo>
                  <a:cubicBezTo>
                    <a:pt x="807" y="187"/>
                    <a:pt x="804" y="183"/>
                    <a:pt x="797" y="182"/>
                  </a:cubicBezTo>
                  <a:cubicBezTo>
                    <a:pt x="794" y="175"/>
                    <a:pt x="798" y="173"/>
                    <a:pt x="800" y="170"/>
                  </a:cubicBezTo>
                  <a:cubicBezTo>
                    <a:pt x="802" y="166"/>
                    <a:pt x="800" y="162"/>
                    <a:pt x="803" y="159"/>
                  </a:cubicBezTo>
                  <a:cubicBezTo>
                    <a:pt x="807" y="155"/>
                    <a:pt x="816" y="157"/>
                    <a:pt x="822" y="153"/>
                  </a:cubicBezTo>
                  <a:cubicBezTo>
                    <a:pt x="828" y="148"/>
                    <a:pt x="827" y="141"/>
                    <a:pt x="830" y="133"/>
                  </a:cubicBezTo>
                  <a:cubicBezTo>
                    <a:pt x="838" y="131"/>
                    <a:pt x="850" y="130"/>
                    <a:pt x="852" y="138"/>
                  </a:cubicBezTo>
                  <a:cubicBezTo>
                    <a:pt x="844" y="146"/>
                    <a:pt x="835" y="152"/>
                    <a:pt x="827" y="158"/>
                  </a:cubicBezTo>
                  <a:cubicBezTo>
                    <a:pt x="825" y="167"/>
                    <a:pt x="830" y="173"/>
                    <a:pt x="828" y="182"/>
                  </a:cubicBezTo>
                  <a:cubicBezTo>
                    <a:pt x="841" y="199"/>
                    <a:pt x="865" y="184"/>
                    <a:pt x="883" y="183"/>
                  </a:cubicBezTo>
                  <a:cubicBezTo>
                    <a:pt x="886" y="185"/>
                    <a:pt x="888" y="187"/>
                    <a:pt x="891" y="189"/>
                  </a:cubicBezTo>
                  <a:cubicBezTo>
                    <a:pt x="889" y="192"/>
                    <a:pt x="883" y="192"/>
                    <a:pt x="882" y="196"/>
                  </a:cubicBezTo>
                  <a:cubicBezTo>
                    <a:pt x="869" y="188"/>
                    <a:pt x="830" y="199"/>
                    <a:pt x="854" y="209"/>
                  </a:cubicBezTo>
                  <a:cubicBezTo>
                    <a:pt x="852" y="215"/>
                    <a:pt x="855" y="217"/>
                    <a:pt x="855" y="224"/>
                  </a:cubicBezTo>
                  <a:cubicBezTo>
                    <a:pt x="844" y="226"/>
                    <a:pt x="846" y="216"/>
                    <a:pt x="840" y="215"/>
                  </a:cubicBezTo>
                  <a:cubicBezTo>
                    <a:pt x="827" y="212"/>
                    <a:pt x="823" y="237"/>
                    <a:pt x="829" y="248"/>
                  </a:cubicBezTo>
                  <a:cubicBezTo>
                    <a:pt x="826" y="251"/>
                    <a:pt x="821" y="247"/>
                    <a:pt x="816" y="250"/>
                  </a:cubicBezTo>
                  <a:cubicBezTo>
                    <a:pt x="814" y="251"/>
                    <a:pt x="818" y="256"/>
                    <a:pt x="814" y="256"/>
                  </a:cubicBezTo>
                  <a:cubicBezTo>
                    <a:pt x="807" y="258"/>
                    <a:pt x="806" y="253"/>
                    <a:pt x="802" y="251"/>
                  </a:cubicBezTo>
                  <a:cubicBezTo>
                    <a:pt x="785" y="249"/>
                    <a:pt x="782" y="260"/>
                    <a:pt x="766" y="259"/>
                  </a:cubicBezTo>
                  <a:cubicBezTo>
                    <a:pt x="765" y="261"/>
                    <a:pt x="762" y="262"/>
                    <a:pt x="761" y="265"/>
                  </a:cubicBezTo>
                  <a:cubicBezTo>
                    <a:pt x="754" y="254"/>
                    <a:pt x="741" y="255"/>
                    <a:pt x="729" y="260"/>
                  </a:cubicBezTo>
                  <a:cubicBezTo>
                    <a:pt x="728" y="257"/>
                    <a:pt x="733" y="255"/>
                    <a:pt x="730" y="253"/>
                  </a:cubicBezTo>
                  <a:cubicBezTo>
                    <a:pt x="710" y="255"/>
                    <a:pt x="726" y="232"/>
                    <a:pt x="734" y="228"/>
                  </a:cubicBezTo>
                  <a:cubicBezTo>
                    <a:pt x="734" y="226"/>
                    <a:pt x="728" y="229"/>
                    <a:pt x="730" y="226"/>
                  </a:cubicBezTo>
                  <a:cubicBezTo>
                    <a:pt x="731" y="221"/>
                    <a:pt x="736" y="220"/>
                    <a:pt x="734" y="215"/>
                  </a:cubicBezTo>
                  <a:cubicBezTo>
                    <a:pt x="726" y="214"/>
                    <a:pt x="726" y="222"/>
                    <a:pt x="720" y="223"/>
                  </a:cubicBezTo>
                  <a:cubicBezTo>
                    <a:pt x="721" y="221"/>
                    <a:pt x="720" y="219"/>
                    <a:pt x="718" y="219"/>
                  </a:cubicBezTo>
                  <a:cubicBezTo>
                    <a:pt x="717" y="220"/>
                    <a:pt x="715" y="222"/>
                    <a:pt x="714" y="223"/>
                  </a:cubicBezTo>
                  <a:cubicBezTo>
                    <a:pt x="713" y="226"/>
                    <a:pt x="717" y="224"/>
                    <a:pt x="715" y="227"/>
                  </a:cubicBezTo>
                  <a:cubicBezTo>
                    <a:pt x="712" y="226"/>
                    <a:pt x="709" y="229"/>
                    <a:pt x="708" y="231"/>
                  </a:cubicBezTo>
                  <a:cubicBezTo>
                    <a:pt x="708" y="231"/>
                    <a:pt x="708" y="247"/>
                    <a:pt x="708" y="247"/>
                  </a:cubicBezTo>
                  <a:cubicBezTo>
                    <a:pt x="708" y="250"/>
                    <a:pt x="711" y="251"/>
                    <a:pt x="711" y="253"/>
                  </a:cubicBezTo>
                  <a:cubicBezTo>
                    <a:pt x="710" y="260"/>
                    <a:pt x="706" y="261"/>
                    <a:pt x="701" y="266"/>
                  </a:cubicBezTo>
                  <a:cubicBezTo>
                    <a:pt x="699" y="264"/>
                    <a:pt x="697" y="261"/>
                    <a:pt x="692" y="262"/>
                  </a:cubicBezTo>
                  <a:cubicBezTo>
                    <a:pt x="690" y="263"/>
                    <a:pt x="691" y="267"/>
                    <a:pt x="689" y="267"/>
                  </a:cubicBezTo>
                  <a:cubicBezTo>
                    <a:pt x="658" y="260"/>
                    <a:pt x="655" y="300"/>
                    <a:pt x="622" y="295"/>
                  </a:cubicBezTo>
                  <a:cubicBezTo>
                    <a:pt x="624" y="289"/>
                    <a:pt x="622" y="290"/>
                    <a:pt x="619" y="287"/>
                  </a:cubicBezTo>
                  <a:cubicBezTo>
                    <a:pt x="624" y="281"/>
                    <a:pt x="635" y="282"/>
                    <a:pt x="635" y="272"/>
                  </a:cubicBezTo>
                  <a:cubicBezTo>
                    <a:pt x="632" y="268"/>
                    <a:pt x="626" y="267"/>
                    <a:pt x="621" y="270"/>
                  </a:cubicBezTo>
                  <a:cubicBezTo>
                    <a:pt x="626" y="261"/>
                    <a:pt x="625" y="249"/>
                    <a:pt x="618" y="242"/>
                  </a:cubicBezTo>
                  <a:cubicBezTo>
                    <a:pt x="620" y="240"/>
                    <a:pt x="621" y="236"/>
                    <a:pt x="622" y="234"/>
                  </a:cubicBezTo>
                  <a:cubicBezTo>
                    <a:pt x="621" y="231"/>
                    <a:pt x="619" y="228"/>
                    <a:pt x="616" y="227"/>
                  </a:cubicBezTo>
                  <a:cubicBezTo>
                    <a:pt x="622" y="221"/>
                    <a:pt x="630" y="217"/>
                    <a:pt x="634" y="209"/>
                  </a:cubicBezTo>
                  <a:cubicBezTo>
                    <a:pt x="629" y="208"/>
                    <a:pt x="623" y="208"/>
                    <a:pt x="618" y="206"/>
                  </a:cubicBezTo>
                  <a:cubicBezTo>
                    <a:pt x="622" y="203"/>
                    <a:pt x="629" y="203"/>
                    <a:pt x="629" y="197"/>
                  </a:cubicBezTo>
                  <a:cubicBezTo>
                    <a:pt x="623" y="197"/>
                    <a:pt x="620" y="198"/>
                    <a:pt x="615" y="197"/>
                  </a:cubicBezTo>
                  <a:cubicBezTo>
                    <a:pt x="610" y="200"/>
                    <a:pt x="608" y="205"/>
                    <a:pt x="602" y="206"/>
                  </a:cubicBezTo>
                  <a:cubicBezTo>
                    <a:pt x="604" y="217"/>
                    <a:pt x="593" y="215"/>
                    <a:pt x="591" y="222"/>
                  </a:cubicBezTo>
                  <a:cubicBezTo>
                    <a:pt x="592" y="225"/>
                    <a:pt x="595" y="217"/>
                    <a:pt x="596" y="221"/>
                  </a:cubicBezTo>
                  <a:cubicBezTo>
                    <a:pt x="592" y="222"/>
                    <a:pt x="592" y="228"/>
                    <a:pt x="589" y="230"/>
                  </a:cubicBezTo>
                  <a:cubicBezTo>
                    <a:pt x="589" y="227"/>
                    <a:pt x="587" y="226"/>
                    <a:pt x="583" y="228"/>
                  </a:cubicBezTo>
                  <a:cubicBezTo>
                    <a:pt x="586" y="231"/>
                    <a:pt x="586" y="232"/>
                    <a:pt x="586" y="235"/>
                  </a:cubicBezTo>
                  <a:cubicBezTo>
                    <a:pt x="588" y="233"/>
                    <a:pt x="590" y="232"/>
                    <a:pt x="593" y="234"/>
                  </a:cubicBezTo>
                  <a:cubicBezTo>
                    <a:pt x="591" y="237"/>
                    <a:pt x="587" y="237"/>
                    <a:pt x="587" y="242"/>
                  </a:cubicBezTo>
                  <a:cubicBezTo>
                    <a:pt x="590" y="244"/>
                    <a:pt x="600" y="240"/>
                    <a:pt x="602" y="241"/>
                  </a:cubicBezTo>
                  <a:cubicBezTo>
                    <a:pt x="601" y="243"/>
                    <a:pt x="597" y="243"/>
                    <a:pt x="597" y="248"/>
                  </a:cubicBezTo>
                  <a:cubicBezTo>
                    <a:pt x="597" y="250"/>
                    <a:pt x="601" y="249"/>
                    <a:pt x="601" y="252"/>
                  </a:cubicBezTo>
                  <a:cubicBezTo>
                    <a:pt x="598" y="255"/>
                    <a:pt x="597" y="260"/>
                    <a:pt x="593" y="262"/>
                  </a:cubicBezTo>
                  <a:cubicBezTo>
                    <a:pt x="589" y="260"/>
                    <a:pt x="585" y="259"/>
                    <a:pt x="580" y="259"/>
                  </a:cubicBezTo>
                  <a:cubicBezTo>
                    <a:pt x="580" y="262"/>
                    <a:pt x="578" y="263"/>
                    <a:pt x="576" y="266"/>
                  </a:cubicBezTo>
                  <a:cubicBezTo>
                    <a:pt x="578" y="266"/>
                    <a:pt x="580" y="266"/>
                    <a:pt x="581" y="268"/>
                  </a:cubicBezTo>
                  <a:cubicBezTo>
                    <a:pt x="579" y="276"/>
                    <a:pt x="565" y="272"/>
                    <a:pt x="565" y="282"/>
                  </a:cubicBezTo>
                  <a:cubicBezTo>
                    <a:pt x="572" y="279"/>
                    <a:pt x="575" y="286"/>
                    <a:pt x="581" y="287"/>
                  </a:cubicBezTo>
                  <a:cubicBezTo>
                    <a:pt x="565" y="287"/>
                    <a:pt x="557" y="295"/>
                    <a:pt x="547" y="303"/>
                  </a:cubicBezTo>
                  <a:cubicBezTo>
                    <a:pt x="554" y="307"/>
                    <a:pt x="560" y="294"/>
                    <a:pt x="567" y="302"/>
                  </a:cubicBezTo>
                  <a:cubicBezTo>
                    <a:pt x="571" y="301"/>
                    <a:pt x="573" y="297"/>
                    <a:pt x="577" y="296"/>
                  </a:cubicBezTo>
                  <a:cubicBezTo>
                    <a:pt x="580" y="295"/>
                    <a:pt x="578" y="299"/>
                    <a:pt x="581" y="299"/>
                  </a:cubicBezTo>
                  <a:cubicBezTo>
                    <a:pt x="594" y="297"/>
                    <a:pt x="607" y="300"/>
                    <a:pt x="621" y="295"/>
                  </a:cubicBezTo>
                  <a:cubicBezTo>
                    <a:pt x="626" y="312"/>
                    <a:pt x="603" y="306"/>
                    <a:pt x="599" y="317"/>
                  </a:cubicBezTo>
                  <a:cubicBezTo>
                    <a:pt x="595" y="317"/>
                    <a:pt x="591" y="317"/>
                    <a:pt x="589" y="316"/>
                  </a:cubicBezTo>
                  <a:cubicBezTo>
                    <a:pt x="589" y="312"/>
                    <a:pt x="588" y="309"/>
                    <a:pt x="583" y="310"/>
                  </a:cubicBezTo>
                  <a:cubicBezTo>
                    <a:pt x="588" y="324"/>
                    <a:pt x="570" y="328"/>
                    <a:pt x="562" y="320"/>
                  </a:cubicBezTo>
                  <a:cubicBezTo>
                    <a:pt x="558" y="323"/>
                    <a:pt x="549" y="320"/>
                    <a:pt x="546" y="323"/>
                  </a:cubicBezTo>
                  <a:cubicBezTo>
                    <a:pt x="549" y="328"/>
                    <a:pt x="541" y="328"/>
                    <a:pt x="542" y="332"/>
                  </a:cubicBezTo>
                  <a:cubicBezTo>
                    <a:pt x="549" y="336"/>
                    <a:pt x="557" y="338"/>
                    <a:pt x="562" y="345"/>
                  </a:cubicBezTo>
                  <a:cubicBezTo>
                    <a:pt x="559" y="351"/>
                    <a:pt x="563" y="357"/>
                    <a:pt x="567" y="361"/>
                  </a:cubicBezTo>
                  <a:cubicBezTo>
                    <a:pt x="564" y="378"/>
                    <a:pt x="554" y="391"/>
                    <a:pt x="545" y="403"/>
                  </a:cubicBezTo>
                  <a:cubicBezTo>
                    <a:pt x="534" y="401"/>
                    <a:pt x="525" y="401"/>
                    <a:pt x="516" y="400"/>
                  </a:cubicBezTo>
                  <a:cubicBezTo>
                    <a:pt x="510" y="400"/>
                    <a:pt x="509" y="396"/>
                    <a:pt x="504" y="395"/>
                  </a:cubicBezTo>
                  <a:cubicBezTo>
                    <a:pt x="493" y="391"/>
                    <a:pt x="483" y="396"/>
                    <a:pt x="479" y="389"/>
                  </a:cubicBezTo>
                  <a:cubicBezTo>
                    <a:pt x="474" y="395"/>
                    <a:pt x="462" y="393"/>
                    <a:pt x="457" y="398"/>
                  </a:cubicBezTo>
                  <a:cubicBezTo>
                    <a:pt x="460" y="407"/>
                    <a:pt x="456" y="410"/>
                    <a:pt x="454" y="414"/>
                  </a:cubicBezTo>
                  <a:cubicBezTo>
                    <a:pt x="451" y="422"/>
                    <a:pt x="449" y="431"/>
                    <a:pt x="441" y="441"/>
                  </a:cubicBezTo>
                  <a:cubicBezTo>
                    <a:pt x="435" y="448"/>
                    <a:pt x="425" y="458"/>
                    <a:pt x="425" y="465"/>
                  </a:cubicBezTo>
                  <a:cubicBezTo>
                    <a:pt x="424" y="467"/>
                    <a:pt x="427" y="471"/>
                    <a:pt x="427" y="472"/>
                  </a:cubicBezTo>
                  <a:cubicBezTo>
                    <a:pt x="428" y="481"/>
                    <a:pt x="421" y="484"/>
                    <a:pt x="418" y="493"/>
                  </a:cubicBezTo>
                  <a:cubicBezTo>
                    <a:pt x="421" y="496"/>
                    <a:pt x="427" y="495"/>
                    <a:pt x="429" y="498"/>
                  </a:cubicBezTo>
                  <a:cubicBezTo>
                    <a:pt x="433" y="497"/>
                    <a:pt x="436" y="495"/>
                    <a:pt x="441" y="495"/>
                  </a:cubicBezTo>
                  <a:cubicBezTo>
                    <a:pt x="446" y="500"/>
                    <a:pt x="447" y="504"/>
                    <a:pt x="446" y="514"/>
                  </a:cubicBezTo>
                  <a:cubicBezTo>
                    <a:pt x="451" y="521"/>
                    <a:pt x="455" y="514"/>
                    <a:pt x="462" y="512"/>
                  </a:cubicBezTo>
                  <a:cubicBezTo>
                    <a:pt x="476" y="506"/>
                    <a:pt x="489" y="512"/>
                    <a:pt x="501" y="513"/>
                  </a:cubicBezTo>
                  <a:cubicBezTo>
                    <a:pt x="508" y="507"/>
                    <a:pt x="510" y="498"/>
                    <a:pt x="523" y="499"/>
                  </a:cubicBezTo>
                  <a:cubicBezTo>
                    <a:pt x="527" y="491"/>
                    <a:pt x="532" y="485"/>
                    <a:pt x="542" y="483"/>
                  </a:cubicBezTo>
                  <a:cubicBezTo>
                    <a:pt x="543" y="476"/>
                    <a:pt x="538" y="477"/>
                    <a:pt x="538" y="471"/>
                  </a:cubicBezTo>
                  <a:cubicBezTo>
                    <a:pt x="543" y="459"/>
                    <a:pt x="557" y="456"/>
                    <a:pt x="564" y="445"/>
                  </a:cubicBezTo>
                  <a:cubicBezTo>
                    <a:pt x="578" y="441"/>
                    <a:pt x="602" y="440"/>
                    <a:pt x="596" y="421"/>
                  </a:cubicBezTo>
                  <a:cubicBezTo>
                    <a:pt x="602" y="415"/>
                    <a:pt x="607" y="408"/>
                    <a:pt x="615" y="408"/>
                  </a:cubicBezTo>
                  <a:cubicBezTo>
                    <a:pt x="616" y="408"/>
                    <a:pt x="618" y="410"/>
                    <a:pt x="621" y="411"/>
                  </a:cubicBezTo>
                  <a:cubicBezTo>
                    <a:pt x="632" y="413"/>
                    <a:pt x="631" y="419"/>
                    <a:pt x="644" y="418"/>
                  </a:cubicBezTo>
                  <a:cubicBezTo>
                    <a:pt x="645" y="409"/>
                    <a:pt x="656" y="410"/>
                    <a:pt x="664" y="407"/>
                  </a:cubicBezTo>
                  <a:cubicBezTo>
                    <a:pt x="670" y="404"/>
                    <a:pt x="672" y="399"/>
                    <a:pt x="676" y="398"/>
                  </a:cubicBezTo>
                  <a:cubicBezTo>
                    <a:pt x="687" y="398"/>
                    <a:pt x="695" y="409"/>
                    <a:pt x="692" y="422"/>
                  </a:cubicBezTo>
                  <a:cubicBezTo>
                    <a:pt x="703" y="432"/>
                    <a:pt x="715" y="440"/>
                    <a:pt x="723" y="453"/>
                  </a:cubicBezTo>
                  <a:cubicBezTo>
                    <a:pt x="731" y="453"/>
                    <a:pt x="731" y="453"/>
                    <a:pt x="731" y="453"/>
                  </a:cubicBezTo>
                  <a:cubicBezTo>
                    <a:pt x="732" y="462"/>
                    <a:pt x="745" y="458"/>
                    <a:pt x="749" y="464"/>
                  </a:cubicBezTo>
                  <a:cubicBezTo>
                    <a:pt x="748" y="468"/>
                    <a:pt x="750" y="469"/>
                    <a:pt x="751" y="472"/>
                  </a:cubicBezTo>
                  <a:cubicBezTo>
                    <a:pt x="753" y="473"/>
                    <a:pt x="757" y="473"/>
                    <a:pt x="759" y="475"/>
                  </a:cubicBezTo>
                  <a:cubicBezTo>
                    <a:pt x="760" y="481"/>
                    <a:pt x="762" y="487"/>
                    <a:pt x="764" y="491"/>
                  </a:cubicBezTo>
                  <a:cubicBezTo>
                    <a:pt x="760" y="496"/>
                    <a:pt x="760" y="503"/>
                    <a:pt x="753" y="505"/>
                  </a:cubicBezTo>
                  <a:cubicBezTo>
                    <a:pt x="751" y="505"/>
                    <a:pt x="747" y="504"/>
                    <a:pt x="743" y="504"/>
                  </a:cubicBezTo>
                  <a:cubicBezTo>
                    <a:pt x="733" y="505"/>
                    <a:pt x="728" y="509"/>
                    <a:pt x="722" y="503"/>
                  </a:cubicBezTo>
                  <a:cubicBezTo>
                    <a:pt x="718" y="506"/>
                    <a:pt x="716" y="504"/>
                    <a:pt x="710" y="504"/>
                  </a:cubicBezTo>
                  <a:cubicBezTo>
                    <a:pt x="709" y="507"/>
                    <a:pt x="707" y="508"/>
                    <a:pt x="709" y="512"/>
                  </a:cubicBezTo>
                  <a:cubicBezTo>
                    <a:pt x="717" y="512"/>
                    <a:pt x="720" y="521"/>
                    <a:pt x="727" y="524"/>
                  </a:cubicBezTo>
                  <a:cubicBezTo>
                    <a:pt x="729" y="525"/>
                    <a:pt x="732" y="523"/>
                    <a:pt x="734" y="524"/>
                  </a:cubicBezTo>
                  <a:cubicBezTo>
                    <a:pt x="738" y="526"/>
                    <a:pt x="742" y="535"/>
                    <a:pt x="748" y="530"/>
                  </a:cubicBezTo>
                  <a:cubicBezTo>
                    <a:pt x="750" y="523"/>
                    <a:pt x="746" y="512"/>
                    <a:pt x="754" y="510"/>
                  </a:cubicBezTo>
                  <a:cubicBezTo>
                    <a:pt x="768" y="513"/>
                    <a:pt x="768" y="494"/>
                    <a:pt x="780" y="492"/>
                  </a:cubicBezTo>
                  <a:cubicBezTo>
                    <a:pt x="781" y="483"/>
                    <a:pt x="773" y="483"/>
                    <a:pt x="771" y="477"/>
                  </a:cubicBezTo>
                  <a:cubicBezTo>
                    <a:pt x="774" y="474"/>
                    <a:pt x="774" y="468"/>
                    <a:pt x="779" y="467"/>
                  </a:cubicBezTo>
                  <a:cubicBezTo>
                    <a:pt x="788" y="467"/>
                    <a:pt x="791" y="482"/>
                    <a:pt x="800" y="475"/>
                  </a:cubicBezTo>
                  <a:cubicBezTo>
                    <a:pt x="796" y="458"/>
                    <a:pt x="776" y="458"/>
                    <a:pt x="764" y="449"/>
                  </a:cubicBezTo>
                  <a:cubicBezTo>
                    <a:pt x="766" y="447"/>
                    <a:pt x="768" y="446"/>
                    <a:pt x="767" y="442"/>
                  </a:cubicBezTo>
                  <a:cubicBezTo>
                    <a:pt x="757" y="440"/>
                    <a:pt x="749" y="439"/>
                    <a:pt x="743" y="433"/>
                  </a:cubicBezTo>
                  <a:cubicBezTo>
                    <a:pt x="739" y="428"/>
                    <a:pt x="739" y="420"/>
                    <a:pt x="736" y="414"/>
                  </a:cubicBezTo>
                  <a:cubicBezTo>
                    <a:pt x="731" y="406"/>
                    <a:pt x="720" y="405"/>
                    <a:pt x="720" y="395"/>
                  </a:cubicBezTo>
                  <a:cubicBezTo>
                    <a:pt x="724" y="394"/>
                    <a:pt x="725" y="389"/>
                    <a:pt x="722" y="386"/>
                  </a:cubicBezTo>
                  <a:cubicBezTo>
                    <a:pt x="726" y="383"/>
                    <a:pt x="734" y="378"/>
                    <a:pt x="740" y="381"/>
                  </a:cubicBezTo>
                  <a:cubicBezTo>
                    <a:pt x="740" y="386"/>
                    <a:pt x="736" y="388"/>
                    <a:pt x="738" y="394"/>
                  </a:cubicBezTo>
                  <a:cubicBezTo>
                    <a:pt x="744" y="394"/>
                    <a:pt x="742" y="388"/>
                    <a:pt x="748" y="390"/>
                  </a:cubicBezTo>
                  <a:cubicBezTo>
                    <a:pt x="751" y="402"/>
                    <a:pt x="761" y="406"/>
                    <a:pt x="765" y="417"/>
                  </a:cubicBezTo>
                  <a:cubicBezTo>
                    <a:pt x="770" y="416"/>
                    <a:pt x="773" y="418"/>
                    <a:pt x="777" y="418"/>
                  </a:cubicBezTo>
                  <a:cubicBezTo>
                    <a:pt x="778" y="420"/>
                    <a:pt x="778" y="423"/>
                    <a:pt x="780" y="424"/>
                  </a:cubicBezTo>
                  <a:cubicBezTo>
                    <a:pt x="795" y="428"/>
                    <a:pt x="801" y="441"/>
                    <a:pt x="814" y="446"/>
                  </a:cubicBezTo>
                  <a:cubicBezTo>
                    <a:pt x="813" y="455"/>
                    <a:pt x="811" y="463"/>
                    <a:pt x="809" y="469"/>
                  </a:cubicBezTo>
                  <a:cubicBezTo>
                    <a:pt x="811" y="473"/>
                    <a:pt x="818" y="473"/>
                    <a:pt x="817" y="481"/>
                  </a:cubicBezTo>
                  <a:cubicBezTo>
                    <a:pt x="827" y="485"/>
                    <a:pt x="831" y="496"/>
                    <a:pt x="838" y="503"/>
                  </a:cubicBezTo>
                  <a:cubicBezTo>
                    <a:pt x="841" y="504"/>
                    <a:pt x="847" y="501"/>
                    <a:pt x="847" y="505"/>
                  </a:cubicBezTo>
                  <a:cubicBezTo>
                    <a:pt x="845" y="507"/>
                    <a:pt x="840" y="506"/>
                    <a:pt x="839" y="510"/>
                  </a:cubicBezTo>
                  <a:cubicBezTo>
                    <a:pt x="843" y="516"/>
                    <a:pt x="846" y="518"/>
                    <a:pt x="844" y="529"/>
                  </a:cubicBezTo>
                  <a:cubicBezTo>
                    <a:pt x="848" y="531"/>
                    <a:pt x="851" y="529"/>
                    <a:pt x="856" y="529"/>
                  </a:cubicBezTo>
                  <a:cubicBezTo>
                    <a:pt x="856" y="531"/>
                    <a:pt x="857" y="532"/>
                    <a:pt x="858" y="535"/>
                  </a:cubicBezTo>
                  <a:cubicBezTo>
                    <a:pt x="863" y="530"/>
                    <a:pt x="865" y="538"/>
                    <a:pt x="870" y="536"/>
                  </a:cubicBezTo>
                  <a:cubicBezTo>
                    <a:pt x="870" y="528"/>
                    <a:pt x="864" y="521"/>
                    <a:pt x="864" y="516"/>
                  </a:cubicBezTo>
                  <a:cubicBezTo>
                    <a:pt x="869" y="516"/>
                    <a:pt x="868" y="521"/>
                    <a:pt x="874" y="519"/>
                  </a:cubicBezTo>
                  <a:cubicBezTo>
                    <a:pt x="873" y="511"/>
                    <a:pt x="857" y="510"/>
                    <a:pt x="852" y="503"/>
                  </a:cubicBezTo>
                  <a:cubicBezTo>
                    <a:pt x="863" y="501"/>
                    <a:pt x="870" y="511"/>
                    <a:pt x="881" y="513"/>
                  </a:cubicBezTo>
                  <a:cubicBezTo>
                    <a:pt x="883" y="510"/>
                    <a:pt x="881" y="506"/>
                    <a:pt x="880" y="504"/>
                  </a:cubicBezTo>
                  <a:cubicBezTo>
                    <a:pt x="883" y="503"/>
                    <a:pt x="886" y="502"/>
                    <a:pt x="885" y="496"/>
                  </a:cubicBezTo>
                  <a:cubicBezTo>
                    <a:pt x="881" y="496"/>
                    <a:pt x="876" y="496"/>
                    <a:pt x="873" y="493"/>
                  </a:cubicBezTo>
                  <a:cubicBezTo>
                    <a:pt x="867" y="489"/>
                    <a:pt x="860" y="474"/>
                    <a:pt x="858" y="467"/>
                  </a:cubicBezTo>
                  <a:cubicBezTo>
                    <a:pt x="864" y="469"/>
                    <a:pt x="866" y="474"/>
                    <a:pt x="872" y="476"/>
                  </a:cubicBezTo>
                  <a:cubicBezTo>
                    <a:pt x="878" y="473"/>
                    <a:pt x="872" y="463"/>
                    <a:pt x="880" y="461"/>
                  </a:cubicBezTo>
                  <a:cubicBezTo>
                    <a:pt x="884" y="461"/>
                    <a:pt x="884" y="464"/>
                    <a:pt x="887" y="465"/>
                  </a:cubicBezTo>
                  <a:cubicBezTo>
                    <a:pt x="891" y="463"/>
                    <a:pt x="891" y="459"/>
                    <a:pt x="895" y="459"/>
                  </a:cubicBezTo>
                  <a:cubicBezTo>
                    <a:pt x="900" y="461"/>
                    <a:pt x="908" y="461"/>
                    <a:pt x="908" y="467"/>
                  </a:cubicBezTo>
                  <a:cubicBezTo>
                    <a:pt x="906" y="469"/>
                    <a:pt x="900" y="468"/>
                    <a:pt x="902" y="473"/>
                  </a:cubicBezTo>
                  <a:cubicBezTo>
                    <a:pt x="906" y="477"/>
                    <a:pt x="907" y="470"/>
                    <a:pt x="911" y="470"/>
                  </a:cubicBezTo>
                  <a:cubicBezTo>
                    <a:pt x="910" y="479"/>
                    <a:pt x="910" y="484"/>
                    <a:pt x="906" y="490"/>
                  </a:cubicBezTo>
                  <a:cubicBezTo>
                    <a:pt x="910" y="490"/>
                    <a:pt x="912" y="492"/>
                    <a:pt x="916" y="492"/>
                  </a:cubicBezTo>
                  <a:cubicBezTo>
                    <a:pt x="920" y="487"/>
                    <a:pt x="914" y="487"/>
                    <a:pt x="912" y="484"/>
                  </a:cubicBezTo>
                  <a:cubicBezTo>
                    <a:pt x="922" y="483"/>
                    <a:pt x="922" y="498"/>
                    <a:pt x="923" y="502"/>
                  </a:cubicBezTo>
                  <a:cubicBezTo>
                    <a:pt x="919" y="497"/>
                    <a:pt x="915" y="497"/>
                    <a:pt x="907" y="498"/>
                  </a:cubicBezTo>
                  <a:cubicBezTo>
                    <a:pt x="907" y="504"/>
                    <a:pt x="907" y="504"/>
                    <a:pt x="907" y="504"/>
                  </a:cubicBezTo>
                  <a:cubicBezTo>
                    <a:pt x="918" y="505"/>
                    <a:pt x="933" y="506"/>
                    <a:pt x="930" y="519"/>
                  </a:cubicBezTo>
                  <a:cubicBezTo>
                    <a:pt x="936" y="523"/>
                    <a:pt x="943" y="525"/>
                    <a:pt x="946" y="531"/>
                  </a:cubicBezTo>
                  <a:cubicBezTo>
                    <a:pt x="957" y="529"/>
                    <a:pt x="965" y="543"/>
                    <a:pt x="980" y="537"/>
                  </a:cubicBezTo>
                  <a:cubicBezTo>
                    <a:pt x="978" y="524"/>
                    <a:pt x="995" y="524"/>
                    <a:pt x="1003" y="530"/>
                  </a:cubicBezTo>
                  <a:cubicBezTo>
                    <a:pt x="1006" y="532"/>
                    <a:pt x="1006" y="537"/>
                    <a:pt x="1010" y="539"/>
                  </a:cubicBezTo>
                  <a:cubicBezTo>
                    <a:pt x="1030" y="545"/>
                    <a:pt x="1038" y="516"/>
                    <a:pt x="1055" y="528"/>
                  </a:cubicBezTo>
                  <a:cubicBezTo>
                    <a:pt x="1059" y="527"/>
                    <a:pt x="1058" y="522"/>
                    <a:pt x="1063" y="522"/>
                  </a:cubicBezTo>
                  <a:cubicBezTo>
                    <a:pt x="1064" y="533"/>
                    <a:pt x="1056" y="553"/>
                    <a:pt x="1068" y="561"/>
                  </a:cubicBezTo>
                  <a:cubicBezTo>
                    <a:pt x="1054" y="576"/>
                    <a:pt x="1068" y="603"/>
                    <a:pt x="1059" y="616"/>
                  </a:cubicBezTo>
                  <a:cubicBezTo>
                    <a:pt x="1054" y="616"/>
                    <a:pt x="1054" y="616"/>
                    <a:pt x="1054" y="616"/>
                  </a:cubicBezTo>
                  <a:cubicBezTo>
                    <a:pt x="1052" y="630"/>
                    <a:pt x="1039" y="623"/>
                    <a:pt x="1027" y="625"/>
                  </a:cubicBezTo>
                  <a:cubicBezTo>
                    <a:pt x="1022" y="616"/>
                    <a:pt x="1015" y="621"/>
                    <a:pt x="1005" y="622"/>
                  </a:cubicBezTo>
                  <a:cubicBezTo>
                    <a:pt x="1002" y="622"/>
                    <a:pt x="1000" y="621"/>
                    <a:pt x="999" y="621"/>
                  </a:cubicBezTo>
                  <a:cubicBezTo>
                    <a:pt x="990" y="623"/>
                    <a:pt x="983" y="633"/>
                    <a:pt x="977" y="634"/>
                  </a:cubicBezTo>
                  <a:cubicBezTo>
                    <a:pt x="970" y="628"/>
                    <a:pt x="960" y="632"/>
                    <a:pt x="952" y="630"/>
                  </a:cubicBezTo>
                  <a:cubicBezTo>
                    <a:pt x="949" y="629"/>
                    <a:pt x="947" y="626"/>
                    <a:pt x="944" y="625"/>
                  </a:cubicBezTo>
                  <a:cubicBezTo>
                    <a:pt x="942" y="624"/>
                    <a:pt x="938" y="626"/>
                    <a:pt x="934" y="625"/>
                  </a:cubicBezTo>
                  <a:cubicBezTo>
                    <a:pt x="925" y="624"/>
                    <a:pt x="920" y="619"/>
                    <a:pt x="913" y="624"/>
                  </a:cubicBezTo>
                  <a:cubicBezTo>
                    <a:pt x="911" y="622"/>
                    <a:pt x="908" y="621"/>
                    <a:pt x="908" y="616"/>
                  </a:cubicBezTo>
                  <a:cubicBezTo>
                    <a:pt x="895" y="618"/>
                    <a:pt x="893" y="610"/>
                    <a:pt x="879" y="612"/>
                  </a:cubicBezTo>
                  <a:cubicBezTo>
                    <a:pt x="875" y="611"/>
                    <a:pt x="874" y="606"/>
                    <a:pt x="872" y="603"/>
                  </a:cubicBezTo>
                  <a:cubicBezTo>
                    <a:pt x="866" y="605"/>
                    <a:pt x="862" y="600"/>
                    <a:pt x="857" y="600"/>
                  </a:cubicBezTo>
                  <a:cubicBezTo>
                    <a:pt x="850" y="599"/>
                    <a:pt x="847" y="602"/>
                    <a:pt x="843" y="603"/>
                  </a:cubicBezTo>
                  <a:cubicBezTo>
                    <a:pt x="839" y="604"/>
                    <a:pt x="834" y="602"/>
                    <a:pt x="834" y="603"/>
                  </a:cubicBezTo>
                  <a:cubicBezTo>
                    <a:pt x="831" y="604"/>
                    <a:pt x="822" y="612"/>
                    <a:pt x="821" y="615"/>
                  </a:cubicBezTo>
                  <a:cubicBezTo>
                    <a:pt x="819" y="622"/>
                    <a:pt x="827" y="628"/>
                    <a:pt x="826" y="635"/>
                  </a:cubicBezTo>
                  <a:cubicBezTo>
                    <a:pt x="825" y="641"/>
                    <a:pt x="818" y="646"/>
                    <a:pt x="813" y="647"/>
                  </a:cubicBezTo>
                  <a:cubicBezTo>
                    <a:pt x="803" y="649"/>
                    <a:pt x="802" y="644"/>
                    <a:pt x="797" y="640"/>
                  </a:cubicBezTo>
                  <a:cubicBezTo>
                    <a:pt x="792" y="636"/>
                    <a:pt x="782" y="631"/>
                    <a:pt x="778" y="630"/>
                  </a:cubicBezTo>
                  <a:cubicBezTo>
                    <a:pt x="768" y="628"/>
                    <a:pt x="760" y="632"/>
                    <a:pt x="754" y="628"/>
                  </a:cubicBezTo>
                  <a:cubicBezTo>
                    <a:pt x="748" y="624"/>
                    <a:pt x="751" y="613"/>
                    <a:pt x="744" y="608"/>
                  </a:cubicBezTo>
                  <a:cubicBezTo>
                    <a:pt x="743" y="606"/>
                    <a:pt x="738" y="606"/>
                    <a:pt x="735" y="605"/>
                  </a:cubicBezTo>
                  <a:cubicBezTo>
                    <a:pt x="731" y="603"/>
                    <a:pt x="729" y="600"/>
                    <a:pt x="727" y="599"/>
                  </a:cubicBezTo>
                  <a:cubicBezTo>
                    <a:pt x="718" y="596"/>
                    <a:pt x="709" y="601"/>
                    <a:pt x="701" y="599"/>
                  </a:cubicBezTo>
                  <a:cubicBezTo>
                    <a:pt x="693" y="597"/>
                    <a:pt x="691" y="590"/>
                    <a:pt x="683" y="588"/>
                  </a:cubicBezTo>
                  <a:cubicBezTo>
                    <a:pt x="682" y="586"/>
                    <a:pt x="681" y="584"/>
                    <a:pt x="680" y="582"/>
                  </a:cubicBezTo>
                  <a:cubicBezTo>
                    <a:pt x="672" y="582"/>
                    <a:pt x="667" y="579"/>
                    <a:pt x="666" y="573"/>
                  </a:cubicBezTo>
                  <a:cubicBezTo>
                    <a:pt x="673" y="563"/>
                    <a:pt x="687" y="562"/>
                    <a:pt x="685" y="550"/>
                  </a:cubicBezTo>
                  <a:cubicBezTo>
                    <a:pt x="684" y="546"/>
                    <a:pt x="677" y="544"/>
                    <a:pt x="677" y="539"/>
                  </a:cubicBezTo>
                  <a:cubicBezTo>
                    <a:pt x="676" y="531"/>
                    <a:pt x="690" y="530"/>
                    <a:pt x="687" y="521"/>
                  </a:cubicBezTo>
                  <a:cubicBezTo>
                    <a:pt x="680" y="521"/>
                    <a:pt x="678" y="529"/>
                    <a:pt x="673" y="527"/>
                  </a:cubicBezTo>
                  <a:cubicBezTo>
                    <a:pt x="672" y="522"/>
                    <a:pt x="677" y="521"/>
                    <a:pt x="674" y="516"/>
                  </a:cubicBezTo>
                  <a:cubicBezTo>
                    <a:pt x="663" y="512"/>
                    <a:pt x="646" y="528"/>
                    <a:pt x="635" y="516"/>
                  </a:cubicBezTo>
                  <a:cubicBezTo>
                    <a:pt x="631" y="521"/>
                    <a:pt x="623" y="519"/>
                    <a:pt x="619" y="515"/>
                  </a:cubicBezTo>
                  <a:cubicBezTo>
                    <a:pt x="615" y="521"/>
                    <a:pt x="608" y="518"/>
                    <a:pt x="602" y="522"/>
                  </a:cubicBezTo>
                  <a:cubicBezTo>
                    <a:pt x="590" y="516"/>
                    <a:pt x="573" y="518"/>
                    <a:pt x="559" y="518"/>
                  </a:cubicBezTo>
                  <a:cubicBezTo>
                    <a:pt x="545" y="519"/>
                    <a:pt x="529" y="519"/>
                    <a:pt x="523" y="529"/>
                  </a:cubicBezTo>
                  <a:cubicBezTo>
                    <a:pt x="505" y="526"/>
                    <a:pt x="499" y="548"/>
                    <a:pt x="484" y="534"/>
                  </a:cubicBezTo>
                  <a:cubicBezTo>
                    <a:pt x="475" y="537"/>
                    <a:pt x="470" y="529"/>
                    <a:pt x="462" y="534"/>
                  </a:cubicBezTo>
                  <a:cubicBezTo>
                    <a:pt x="457" y="531"/>
                    <a:pt x="455" y="526"/>
                    <a:pt x="452" y="520"/>
                  </a:cubicBezTo>
                  <a:cubicBezTo>
                    <a:pt x="446" y="520"/>
                    <a:pt x="446" y="520"/>
                    <a:pt x="446" y="520"/>
                  </a:cubicBezTo>
                  <a:cubicBezTo>
                    <a:pt x="436" y="536"/>
                    <a:pt x="428" y="552"/>
                    <a:pt x="406" y="555"/>
                  </a:cubicBezTo>
                  <a:cubicBezTo>
                    <a:pt x="394" y="554"/>
                    <a:pt x="392" y="564"/>
                    <a:pt x="383" y="567"/>
                  </a:cubicBezTo>
                  <a:cubicBezTo>
                    <a:pt x="382" y="577"/>
                    <a:pt x="373" y="580"/>
                    <a:pt x="369" y="587"/>
                  </a:cubicBezTo>
                  <a:cubicBezTo>
                    <a:pt x="370" y="593"/>
                    <a:pt x="367" y="596"/>
                    <a:pt x="365" y="598"/>
                  </a:cubicBezTo>
                  <a:cubicBezTo>
                    <a:pt x="367" y="603"/>
                    <a:pt x="365" y="608"/>
                    <a:pt x="363" y="611"/>
                  </a:cubicBezTo>
                  <a:cubicBezTo>
                    <a:pt x="353" y="614"/>
                    <a:pt x="353" y="626"/>
                    <a:pt x="340" y="626"/>
                  </a:cubicBezTo>
                  <a:cubicBezTo>
                    <a:pt x="336" y="635"/>
                    <a:pt x="323" y="638"/>
                    <a:pt x="311" y="636"/>
                  </a:cubicBezTo>
                  <a:cubicBezTo>
                    <a:pt x="303" y="642"/>
                    <a:pt x="302" y="655"/>
                    <a:pt x="292" y="659"/>
                  </a:cubicBezTo>
                  <a:cubicBezTo>
                    <a:pt x="287" y="658"/>
                    <a:pt x="286" y="658"/>
                    <a:pt x="282" y="659"/>
                  </a:cubicBezTo>
                  <a:cubicBezTo>
                    <a:pt x="282" y="667"/>
                    <a:pt x="277" y="670"/>
                    <a:pt x="273" y="674"/>
                  </a:cubicBezTo>
                  <a:cubicBezTo>
                    <a:pt x="273" y="684"/>
                    <a:pt x="273" y="684"/>
                    <a:pt x="273" y="684"/>
                  </a:cubicBezTo>
                  <a:cubicBezTo>
                    <a:pt x="267" y="688"/>
                    <a:pt x="263" y="695"/>
                    <a:pt x="255" y="696"/>
                  </a:cubicBezTo>
                  <a:cubicBezTo>
                    <a:pt x="252" y="705"/>
                    <a:pt x="246" y="711"/>
                    <a:pt x="242" y="719"/>
                  </a:cubicBezTo>
                  <a:cubicBezTo>
                    <a:pt x="233" y="723"/>
                    <a:pt x="230" y="729"/>
                    <a:pt x="230" y="738"/>
                  </a:cubicBezTo>
                  <a:cubicBezTo>
                    <a:pt x="229" y="745"/>
                    <a:pt x="233" y="751"/>
                    <a:pt x="234" y="755"/>
                  </a:cubicBezTo>
                  <a:cubicBezTo>
                    <a:pt x="234" y="761"/>
                    <a:pt x="229" y="767"/>
                    <a:pt x="228" y="773"/>
                  </a:cubicBezTo>
                  <a:cubicBezTo>
                    <a:pt x="227" y="779"/>
                    <a:pt x="230" y="785"/>
                    <a:pt x="230" y="791"/>
                  </a:cubicBezTo>
                  <a:cubicBezTo>
                    <a:pt x="228" y="807"/>
                    <a:pt x="214" y="817"/>
                    <a:pt x="215" y="834"/>
                  </a:cubicBezTo>
                  <a:cubicBezTo>
                    <a:pt x="213" y="838"/>
                    <a:pt x="204" y="841"/>
                    <a:pt x="203" y="848"/>
                  </a:cubicBezTo>
                  <a:cubicBezTo>
                    <a:pt x="202" y="853"/>
                    <a:pt x="209" y="862"/>
                    <a:pt x="208" y="872"/>
                  </a:cubicBezTo>
                  <a:cubicBezTo>
                    <a:pt x="207" y="878"/>
                    <a:pt x="202" y="883"/>
                    <a:pt x="203" y="887"/>
                  </a:cubicBezTo>
                  <a:cubicBezTo>
                    <a:pt x="203" y="892"/>
                    <a:pt x="208" y="895"/>
                    <a:pt x="210" y="897"/>
                  </a:cubicBezTo>
                  <a:cubicBezTo>
                    <a:pt x="209" y="899"/>
                    <a:pt x="209" y="901"/>
                    <a:pt x="210" y="903"/>
                  </a:cubicBezTo>
                  <a:cubicBezTo>
                    <a:pt x="212" y="905"/>
                    <a:pt x="215" y="902"/>
                    <a:pt x="217" y="905"/>
                  </a:cubicBezTo>
                  <a:cubicBezTo>
                    <a:pt x="217" y="917"/>
                    <a:pt x="222" y="924"/>
                    <a:pt x="228" y="929"/>
                  </a:cubicBezTo>
                  <a:cubicBezTo>
                    <a:pt x="228" y="943"/>
                    <a:pt x="249" y="953"/>
                    <a:pt x="242" y="971"/>
                  </a:cubicBezTo>
                  <a:cubicBezTo>
                    <a:pt x="246" y="980"/>
                    <a:pt x="248" y="990"/>
                    <a:pt x="253" y="997"/>
                  </a:cubicBezTo>
                  <a:cubicBezTo>
                    <a:pt x="255" y="999"/>
                    <a:pt x="258" y="999"/>
                    <a:pt x="259" y="1000"/>
                  </a:cubicBezTo>
                  <a:cubicBezTo>
                    <a:pt x="265" y="1005"/>
                    <a:pt x="269" y="1015"/>
                    <a:pt x="276" y="1021"/>
                  </a:cubicBezTo>
                  <a:cubicBezTo>
                    <a:pt x="279" y="1024"/>
                    <a:pt x="281" y="1024"/>
                    <a:pt x="283" y="1027"/>
                  </a:cubicBezTo>
                  <a:cubicBezTo>
                    <a:pt x="287" y="1032"/>
                    <a:pt x="289" y="1039"/>
                    <a:pt x="293" y="1044"/>
                  </a:cubicBezTo>
                  <a:cubicBezTo>
                    <a:pt x="297" y="1048"/>
                    <a:pt x="304" y="1051"/>
                    <a:pt x="308" y="1055"/>
                  </a:cubicBezTo>
                  <a:cubicBezTo>
                    <a:pt x="312" y="1058"/>
                    <a:pt x="314" y="1062"/>
                    <a:pt x="317" y="1065"/>
                  </a:cubicBezTo>
                  <a:cubicBezTo>
                    <a:pt x="325" y="1070"/>
                    <a:pt x="331" y="1063"/>
                    <a:pt x="343" y="1062"/>
                  </a:cubicBezTo>
                  <a:cubicBezTo>
                    <a:pt x="350" y="1061"/>
                    <a:pt x="357" y="1063"/>
                    <a:pt x="363" y="1064"/>
                  </a:cubicBezTo>
                  <a:cubicBezTo>
                    <a:pt x="374" y="1064"/>
                    <a:pt x="378" y="1062"/>
                    <a:pt x="384" y="1068"/>
                  </a:cubicBezTo>
                  <a:cubicBezTo>
                    <a:pt x="387" y="1069"/>
                    <a:pt x="389" y="1068"/>
                    <a:pt x="391" y="1067"/>
                  </a:cubicBezTo>
                  <a:cubicBezTo>
                    <a:pt x="394" y="1075"/>
                    <a:pt x="405" y="1075"/>
                    <a:pt x="409" y="1082"/>
                  </a:cubicBezTo>
                  <a:cubicBezTo>
                    <a:pt x="425" y="1078"/>
                    <a:pt x="440" y="1078"/>
                    <a:pt x="452" y="1070"/>
                  </a:cubicBezTo>
                  <a:cubicBezTo>
                    <a:pt x="460" y="1078"/>
                    <a:pt x="467" y="1068"/>
                    <a:pt x="474" y="1067"/>
                  </a:cubicBezTo>
                  <a:cubicBezTo>
                    <a:pt x="477" y="1067"/>
                    <a:pt x="481" y="1070"/>
                    <a:pt x="486" y="1069"/>
                  </a:cubicBezTo>
                  <a:cubicBezTo>
                    <a:pt x="489" y="1069"/>
                    <a:pt x="491" y="1067"/>
                    <a:pt x="493" y="1067"/>
                  </a:cubicBezTo>
                  <a:cubicBezTo>
                    <a:pt x="496" y="1068"/>
                    <a:pt x="498" y="1071"/>
                    <a:pt x="501" y="1071"/>
                  </a:cubicBezTo>
                  <a:cubicBezTo>
                    <a:pt x="504" y="1072"/>
                    <a:pt x="507" y="1070"/>
                    <a:pt x="509" y="1069"/>
                  </a:cubicBezTo>
                  <a:cubicBezTo>
                    <a:pt x="525" y="1069"/>
                    <a:pt x="539" y="1084"/>
                    <a:pt x="543" y="1095"/>
                  </a:cubicBezTo>
                  <a:cubicBezTo>
                    <a:pt x="547" y="1108"/>
                    <a:pt x="548" y="1115"/>
                    <a:pt x="568" y="1113"/>
                  </a:cubicBezTo>
                  <a:cubicBezTo>
                    <a:pt x="569" y="1112"/>
                    <a:pt x="568" y="1109"/>
                    <a:pt x="571" y="1110"/>
                  </a:cubicBezTo>
                  <a:cubicBezTo>
                    <a:pt x="580" y="1109"/>
                    <a:pt x="585" y="1116"/>
                    <a:pt x="592" y="1115"/>
                  </a:cubicBezTo>
                  <a:cubicBezTo>
                    <a:pt x="597" y="1115"/>
                    <a:pt x="604" y="1108"/>
                    <a:pt x="609" y="1115"/>
                  </a:cubicBezTo>
                  <a:cubicBezTo>
                    <a:pt x="610" y="1128"/>
                    <a:pt x="627" y="1131"/>
                    <a:pt x="629" y="1141"/>
                  </a:cubicBezTo>
                  <a:cubicBezTo>
                    <a:pt x="631" y="1149"/>
                    <a:pt x="623" y="1151"/>
                    <a:pt x="625" y="1162"/>
                  </a:cubicBezTo>
                  <a:cubicBezTo>
                    <a:pt x="623" y="1165"/>
                    <a:pt x="619" y="1166"/>
                    <a:pt x="617" y="1169"/>
                  </a:cubicBezTo>
                  <a:cubicBezTo>
                    <a:pt x="618" y="1175"/>
                    <a:pt x="623" y="1177"/>
                    <a:pt x="623" y="1184"/>
                  </a:cubicBezTo>
                  <a:cubicBezTo>
                    <a:pt x="622" y="1185"/>
                    <a:pt x="619" y="1184"/>
                    <a:pt x="618" y="1186"/>
                  </a:cubicBezTo>
                  <a:cubicBezTo>
                    <a:pt x="619" y="1196"/>
                    <a:pt x="616" y="1203"/>
                    <a:pt x="607" y="1203"/>
                  </a:cubicBezTo>
                  <a:cubicBezTo>
                    <a:pt x="608" y="1210"/>
                    <a:pt x="613" y="1213"/>
                    <a:pt x="618" y="1216"/>
                  </a:cubicBezTo>
                  <a:cubicBezTo>
                    <a:pt x="619" y="1219"/>
                    <a:pt x="617" y="1219"/>
                    <a:pt x="618" y="1222"/>
                  </a:cubicBezTo>
                  <a:cubicBezTo>
                    <a:pt x="622" y="1224"/>
                    <a:pt x="625" y="1227"/>
                    <a:pt x="626" y="1233"/>
                  </a:cubicBezTo>
                  <a:cubicBezTo>
                    <a:pt x="633" y="1233"/>
                    <a:pt x="632" y="1237"/>
                    <a:pt x="635" y="1240"/>
                  </a:cubicBezTo>
                  <a:cubicBezTo>
                    <a:pt x="637" y="1243"/>
                    <a:pt x="642" y="1244"/>
                    <a:pt x="643" y="1246"/>
                  </a:cubicBezTo>
                  <a:cubicBezTo>
                    <a:pt x="646" y="1249"/>
                    <a:pt x="646" y="1252"/>
                    <a:pt x="648" y="1255"/>
                  </a:cubicBezTo>
                  <a:cubicBezTo>
                    <a:pt x="653" y="1260"/>
                    <a:pt x="661" y="1262"/>
                    <a:pt x="666" y="1267"/>
                  </a:cubicBezTo>
                  <a:cubicBezTo>
                    <a:pt x="673" y="1274"/>
                    <a:pt x="674" y="1284"/>
                    <a:pt x="681" y="1291"/>
                  </a:cubicBezTo>
                  <a:cubicBezTo>
                    <a:pt x="681" y="1294"/>
                    <a:pt x="678" y="1293"/>
                    <a:pt x="679" y="1297"/>
                  </a:cubicBezTo>
                  <a:cubicBezTo>
                    <a:pt x="682" y="1301"/>
                    <a:pt x="688" y="1303"/>
                    <a:pt x="688" y="1311"/>
                  </a:cubicBezTo>
                  <a:cubicBezTo>
                    <a:pt x="693" y="1317"/>
                    <a:pt x="701" y="1320"/>
                    <a:pt x="700" y="1331"/>
                  </a:cubicBezTo>
                  <a:cubicBezTo>
                    <a:pt x="699" y="1335"/>
                    <a:pt x="695" y="1335"/>
                    <a:pt x="694" y="1339"/>
                  </a:cubicBezTo>
                  <a:cubicBezTo>
                    <a:pt x="696" y="1352"/>
                    <a:pt x="713" y="1360"/>
                    <a:pt x="712" y="1373"/>
                  </a:cubicBezTo>
                  <a:cubicBezTo>
                    <a:pt x="711" y="1378"/>
                    <a:pt x="705" y="1379"/>
                    <a:pt x="707" y="1385"/>
                  </a:cubicBezTo>
                  <a:cubicBezTo>
                    <a:pt x="697" y="1384"/>
                    <a:pt x="698" y="1394"/>
                    <a:pt x="689" y="1393"/>
                  </a:cubicBezTo>
                  <a:cubicBezTo>
                    <a:pt x="689" y="1403"/>
                    <a:pt x="684" y="1405"/>
                    <a:pt x="687" y="1415"/>
                  </a:cubicBezTo>
                  <a:cubicBezTo>
                    <a:pt x="680" y="1417"/>
                    <a:pt x="683" y="1423"/>
                    <a:pt x="677" y="1427"/>
                  </a:cubicBezTo>
                  <a:cubicBezTo>
                    <a:pt x="679" y="1436"/>
                    <a:pt x="676" y="1443"/>
                    <a:pt x="679" y="1451"/>
                  </a:cubicBezTo>
                  <a:cubicBezTo>
                    <a:pt x="683" y="1459"/>
                    <a:pt x="695" y="1464"/>
                    <a:pt x="704" y="1475"/>
                  </a:cubicBezTo>
                  <a:cubicBezTo>
                    <a:pt x="706" y="1477"/>
                    <a:pt x="706" y="1479"/>
                    <a:pt x="708" y="1481"/>
                  </a:cubicBezTo>
                  <a:cubicBezTo>
                    <a:pt x="712" y="1487"/>
                    <a:pt x="718" y="1489"/>
                    <a:pt x="721" y="1493"/>
                  </a:cubicBezTo>
                  <a:cubicBezTo>
                    <a:pt x="722" y="1494"/>
                    <a:pt x="721" y="1496"/>
                    <a:pt x="722" y="1497"/>
                  </a:cubicBezTo>
                  <a:cubicBezTo>
                    <a:pt x="726" y="1500"/>
                    <a:pt x="731" y="1499"/>
                    <a:pt x="733" y="1503"/>
                  </a:cubicBezTo>
                  <a:cubicBezTo>
                    <a:pt x="735" y="1508"/>
                    <a:pt x="733" y="1515"/>
                    <a:pt x="735" y="1521"/>
                  </a:cubicBezTo>
                  <a:cubicBezTo>
                    <a:pt x="736" y="1524"/>
                    <a:pt x="740" y="1527"/>
                    <a:pt x="741" y="1529"/>
                  </a:cubicBezTo>
                  <a:cubicBezTo>
                    <a:pt x="742" y="1530"/>
                    <a:pt x="740" y="1533"/>
                    <a:pt x="740" y="1534"/>
                  </a:cubicBezTo>
                  <a:cubicBezTo>
                    <a:pt x="741" y="1535"/>
                    <a:pt x="744" y="1541"/>
                    <a:pt x="744" y="1542"/>
                  </a:cubicBezTo>
                  <a:cubicBezTo>
                    <a:pt x="746" y="1545"/>
                    <a:pt x="751" y="1550"/>
                    <a:pt x="753" y="1552"/>
                  </a:cubicBezTo>
                  <a:cubicBezTo>
                    <a:pt x="762" y="1563"/>
                    <a:pt x="783" y="1564"/>
                    <a:pt x="783" y="1578"/>
                  </a:cubicBezTo>
                  <a:cubicBezTo>
                    <a:pt x="788" y="1583"/>
                    <a:pt x="799" y="1582"/>
                    <a:pt x="800" y="1592"/>
                  </a:cubicBezTo>
                  <a:cubicBezTo>
                    <a:pt x="800" y="1594"/>
                    <a:pt x="797" y="1594"/>
                    <a:pt x="794" y="1594"/>
                  </a:cubicBezTo>
                  <a:cubicBezTo>
                    <a:pt x="794" y="1599"/>
                    <a:pt x="800" y="1599"/>
                    <a:pt x="801" y="1604"/>
                  </a:cubicBezTo>
                  <a:cubicBezTo>
                    <a:pt x="808" y="1602"/>
                    <a:pt x="813" y="1607"/>
                    <a:pt x="820" y="1608"/>
                  </a:cubicBezTo>
                  <a:cubicBezTo>
                    <a:pt x="833" y="1609"/>
                    <a:pt x="848" y="1604"/>
                    <a:pt x="860" y="1603"/>
                  </a:cubicBezTo>
                  <a:cubicBezTo>
                    <a:pt x="881" y="1601"/>
                    <a:pt x="902" y="1604"/>
                    <a:pt x="921" y="1600"/>
                  </a:cubicBezTo>
                  <a:cubicBezTo>
                    <a:pt x="940" y="1597"/>
                    <a:pt x="954" y="1584"/>
                    <a:pt x="970" y="1580"/>
                  </a:cubicBezTo>
                  <a:cubicBezTo>
                    <a:pt x="984" y="1576"/>
                    <a:pt x="990" y="1567"/>
                    <a:pt x="1000" y="1562"/>
                  </a:cubicBezTo>
                  <a:cubicBezTo>
                    <a:pt x="1004" y="1559"/>
                    <a:pt x="1011" y="1559"/>
                    <a:pt x="1016" y="1556"/>
                  </a:cubicBezTo>
                  <a:cubicBezTo>
                    <a:pt x="1024" y="1552"/>
                    <a:pt x="1029" y="1542"/>
                    <a:pt x="1033" y="1535"/>
                  </a:cubicBezTo>
                  <a:cubicBezTo>
                    <a:pt x="1034" y="1532"/>
                    <a:pt x="1029" y="1534"/>
                    <a:pt x="1030" y="1530"/>
                  </a:cubicBezTo>
                  <a:cubicBezTo>
                    <a:pt x="1046" y="1521"/>
                    <a:pt x="1066" y="1516"/>
                    <a:pt x="1082" y="1507"/>
                  </a:cubicBezTo>
                  <a:cubicBezTo>
                    <a:pt x="1083" y="1504"/>
                    <a:pt x="1080" y="1504"/>
                    <a:pt x="1080" y="1501"/>
                  </a:cubicBezTo>
                  <a:cubicBezTo>
                    <a:pt x="1086" y="1499"/>
                    <a:pt x="1087" y="1493"/>
                    <a:pt x="1089" y="1487"/>
                  </a:cubicBezTo>
                  <a:cubicBezTo>
                    <a:pt x="1085" y="1486"/>
                    <a:pt x="1085" y="1482"/>
                    <a:pt x="1082" y="1479"/>
                  </a:cubicBezTo>
                  <a:cubicBezTo>
                    <a:pt x="1084" y="1478"/>
                    <a:pt x="1085" y="1476"/>
                    <a:pt x="1085" y="1474"/>
                  </a:cubicBezTo>
                  <a:cubicBezTo>
                    <a:pt x="1084" y="1472"/>
                    <a:pt x="1081" y="1472"/>
                    <a:pt x="1079" y="1471"/>
                  </a:cubicBezTo>
                  <a:cubicBezTo>
                    <a:pt x="1081" y="1463"/>
                    <a:pt x="1089" y="1464"/>
                    <a:pt x="1095" y="1460"/>
                  </a:cubicBezTo>
                  <a:cubicBezTo>
                    <a:pt x="1098" y="1458"/>
                    <a:pt x="1100" y="1454"/>
                    <a:pt x="1103" y="1451"/>
                  </a:cubicBezTo>
                  <a:cubicBezTo>
                    <a:pt x="1108" y="1449"/>
                    <a:pt x="1114" y="1448"/>
                    <a:pt x="1119" y="1445"/>
                  </a:cubicBezTo>
                  <a:cubicBezTo>
                    <a:pt x="1122" y="1442"/>
                    <a:pt x="1124" y="1437"/>
                    <a:pt x="1127" y="1434"/>
                  </a:cubicBezTo>
                  <a:cubicBezTo>
                    <a:pt x="1142" y="1423"/>
                    <a:pt x="1160" y="1422"/>
                    <a:pt x="1174" y="1412"/>
                  </a:cubicBezTo>
                  <a:cubicBezTo>
                    <a:pt x="1179" y="1409"/>
                    <a:pt x="1188" y="1400"/>
                    <a:pt x="1193" y="1395"/>
                  </a:cubicBezTo>
                  <a:cubicBezTo>
                    <a:pt x="1200" y="1387"/>
                    <a:pt x="1197" y="1383"/>
                    <a:pt x="1197" y="1373"/>
                  </a:cubicBezTo>
                  <a:cubicBezTo>
                    <a:pt x="1197" y="1369"/>
                    <a:pt x="1198" y="1363"/>
                    <a:pt x="1199" y="1360"/>
                  </a:cubicBezTo>
                  <a:cubicBezTo>
                    <a:pt x="1202" y="1350"/>
                    <a:pt x="1203" y="1342"/>
                    <a:pt x="1208" y="1331"/>
                  </a:cubicBezTo>
                  <a:cubicBezTo>
                    <a:pt x="1207" y="1325"/>
                    <a:pt x="1197" y="1327"/>
                    <a:pt x="1194" y="1323"/>
                  </a:cubicBezTo>
                  <a:cubicBezTo>
                    <a:pt x="1197" y="1312"/>
                    <a:pt x="1186" y="1305"/>
                    <a:pt x="1194" y="1299"/>
                  </a:cubicBezTo>
                  <a:cubicBezTo>
                    <a:pt x="1188" y="1292"/>
                    <a:pt x="1199" y="1289"/>
                    <a:pt x="1197" y="1281"/>
                  </a:cubicBezTo>
                  <a:cubicBezTo>
                    <a:pt x="1194" y="1279"/>
                    <a:pt x="1187" y="1280"/>
                    <a:pt x="1186" y="1276"/>
                  </a:cubicBezTo>
                  <a:cubicBezTo>
                    <a:pt x="1190" y="1267"/>
                    <a:pt x="1190" y="1259"/>
                    <a:pt x="1194" y="1251"/>
                  </a:cubicBezTo>
                  <a:cubicBezTo>
                    <a:pt x="1198" y="1245"/>
                    <a:pt x="1210" y="1240"/>
                    <a:pt x="1208" y="1230"/>
                  </a:cubicBezTo>
                  <a:cubicBezTo>
                    <a:pt x="1210" y="1227"/>
                    <a:pt x="1213" y="1224"/>
                    <a:pt x="1216" y="1222"/>
                  </a:cubicBezTo>
                  <a:cubicBezTo>
                    <a:pt x="1216" y="1219"/>
                    <a:pt x="1215" y="1219"/>
                    <a:pt x="1215" y="1216"/>
                  </a:cubicBezTo>
                  <a:cubicBezTo>
                    <a:pt x="1221" y="1213"/>
                    <a:pt x="1226" y="1209"/>
                    <a:pt x="1228" y="1202"/>
                  </a:cubicBezTo>
                  <a:cubicBezTo>
                    <a:pt x="1231" y="1202"/>
                    <a:pt x="1232" y="1200"/>
                    <a:pt x="1236" y="1200"/>
                  </a:cubicBezTo>
                  <a:cubicBezTo>
                    <a:pt x="1244" y="1193"/>
                    <a:pt x="1246" y="1183"/>
                    <a:pt x="1253" y="1175"/>
                  </a:cubicBezTo>
                  <a:cubicBezTo>
                    <a:pt x="1257" y="1170"/>
                    <a:pt x="1264" y="1167"/>
                    <a:pt x="1267" y="1163"/>
                  </a:cubicBezTo>
                  <a:cubicBezTo>
                    <a:pt x="1269" y="1160"/>
                    <a:pt x="1269" y="1157"/>
                    <a:pt x="1271" y="1154"/>
                  </a:cubicBezTo>
                  <a:cubicBezTo>
                    <a:pt x="1273" y="1152"/>
                    <a:pt x="1276" y="1151"/>
                    <a:pt x="1278" y="1149"/>
                  </a:cubicBezTo>
                  <a:cubicBezTo>
                    <a:pt x="1304" y="1121"/>
                    <a:pt x="1338" y="1099"/>
                    <a:pt x="1353" y="1061"/>
                  </a:cubicBezTo>
                  <a:cubicBezTo>
                    <a:pt x="1355" y="1054"/>
                    <a:pt x="1362" y="1049"/>
                    <a:pt x="1365" y="1042"/>
                  </a:cubicBezTo>
                  <a:cubicBezTo>
                    <a:pt x="1368" y="1037"/>
                    <a:pt x="1367" y="1031"/>
                    <a:pt x="1368" y="1025"/>
                  </a:cubicBezTo>
                  <a:cubicBezTo>
                    <a:pt x="1369" y="1021"/>
                    <a:pt x="1376" y="1015"/>
                    <a:pt x="1378" y="1007"/>
                  </a:cubicBezTo>
                  <a:cubicBezTo>
                    <a:pt x="1381" y="995"/>
                    <a:pt x="1382" y="986"/>
                    <a:pt x="1388" y="981"/>
                  </a:cubicBezTo>
                  <a:cubicBezTo>
                    <a:pt x="1388" y="974"/>
                    <a:pt x="1389" y="967"/>
                    <a:pt x="1387" y="961"/>
                  </a:cubicBezTo>
                  <a:cubicBezTo>
                    <a:pt x="1388" y="958"/>
                    <a:pt x="1391" y="958"/>
                    <a:pt x="1391" y="954"/>
                  </a:cubicBezTo>
                  <a:cubicBezTo>
                    <a:pt x="1390" y="946"/>
                    <a:pt x="1389" y="937"/>
                    <a:pt x="1392" y="931"/>
                  </a:cubicBezTo>
                  <a:cubicBezTo>
                    <a:pt x="1391" y="931"/>
                    <a:pt x="1390" y="930"/>
                    <a:pt x="1389" y="928"/>
                  </a:cubicBezTo>
                  <a:cubicBezTo>
                    <a:pt x="1386" y="928"/>
                    <a:pt x="1385" y="929"/>
                    <a:pt x="1382" y="929"/>
                  </a:cubicBezTo>
                  <a:cubicBezTo>
                    <a:pt x="1378" y="948"/>
                    <a:pt x="1351" y="944"/>
                    <a:pt x="1341" y="956"/>
                  </a:cubicBezTo>
                  <a:cubicBezTo>
                    <a:pt x="1338" y="957"/>
                    <a:pt x="1339" y="954"/>
                    <a:pt x="1336" y="954"/>
                  </a:cubicBezTo>
                  <a:cubicBezTo>
                    <a:pt x="1329" y="958"/>
                    <a:pt x="1326" y="965"/>
                    <a:pt x="1319" y="969"/>
                  </a:cubicBezTo>
                  <a:cubicBezTo>
                    <a:pt x="1316" y="968"/>
                    <a:pt x="1315" y="966"/>
                    <a:pt x="1311" y="967"/>
                  </a:cubicBezTo>
                  <a:cubicBezTo>
                    <a:pt x="1301" y="972"/>
                    <a:pt x="1295" y="982"/>
                    <a:pt x="1282" y="979"/>
                  </a:cubicBezTo>
                  <a:cubicBezTo>
                    <a:pt x="1273" y="977"/>
                    <a:pt x="1270" y="964"/>
                    <a:pt x="1261" y="963"/>
                  </a:cubicBezTo>
                  <a:cubicBezTo>
                    <a:pt x="1271" y="953"/>
                    <a:pt x="1263" y="938"/>
                    <a:pt x="1248" y="938"/>
                  </a:cubicBezTo>
                  <a:cubicBezTo>
                    <a:pt x="1248" y="935"/>
                    <a:pt x="1247" y="932"/>
                    <a:pt x="1245" y="929"/>
                  </a:cubicBezTo>
                  <a:cubicBezTo>
                    <a:pt x="1239" y="930"/>
                    <a:pt x="1236" y="927"/>
                    <a:pt x="1232" y="925"/>
                  </a:cubicBezTo>
                  <a:cubicBezTo>
                    <a:pt x="1230" y="922"/>
                    <a:pt x="1230" y="916"/>
                    <a:pt x="1227" y="914"/>
                  </a:cubicBezTo>
                  <a:cubicBezTo>
                    <a:pt x="1224" y="912"/>
                    <a:pt x="1222" y="913"/>
                    <a:pt x="1218" y="914"/>
                  </a:cubicBezTo>
                  <a:cubicBezTo>
                    <a:pt x="1216" y="913"/>
                    <a:pt x="1214" y="910"/>
                    <a:pt x="1211" y="909"/>
                  </a:cubicBezTo>
                  <a:cubicBezTo>
                    <a:pt x="1200" y="909"/>
                    <a:pt x="1191" y="903"/>
                    <a:pt x="1188" y="894"/>
                  </a:cubicBezTo>
                  <a:cubicBezTo>
                    <a:pt x="1186" y="888"/>
                    <a:pt x="1188" y="882"/>
                    <a:pt x="1186" y="877"/>
                  </a:cubicBezTo>
                  <a:cubicBezTo>
                    <a:pt x="1181" y="865"/>
                    <a:pt x="1173" y="858"/>
                    <a:pt x="1162" y="853"/>
                  </a:cubicBezTo>
                  <a:cubicBezTo>
                    <a:pt x="1161" y="852"/>
                    <a:pt x="1162" y="848"/>
                    <a:pt x="1159" y="849"/>
                  </a:cubicBezTo>
                  <a:cubicBezTo>
                    <a:pt x="1156" y="846"/>
                    <a:pt x="1152" y="850"/>
                    <a:pt x="1149" y="848"/>
                  </a:cubicBezTo>
                  <a:cubicBezTo>
                    <a:pt x="1149" y="833"/>
                    <a:pt x="1138" y="819"/>
                    <a:pt x="1142" y="805"/>
                  </a:cubicBezTo>
                  <a:cubicBezTo>
                    <a:pt x="1140" y="802"/>
                    <a:pt x="1136" y="801"/>
                    <a:pt x="1135" y="797"/>
                  </a:cubicBezTo>
                  <a:cubicBezTo>
                    <a:pt x="1135" y="784"/>
                    <a:pt x="1124" y="781"/>
                    <a:pt x="1114" y="778"/>
                  </a:cubicBezTo>
                  <a:cubicBezTo>
                    <a:pt x="1108" y="772"/>
                    <a:pt x="1104" y="760"/>
                    <a:pt x="1106" y="753"/>
                  </a:cubicBezTo>
                  <a:cubicBezTo>
                    <a:pt x="1094" y="749"/>
                    <a:pt x="1092" y="733"/>
                    <a:pt x="1084" y="723"/>
                  </a:cubicBezTo>
                  <a:cubicBezTo>
                    <a:pt x="1080" y="718"/>
                    <a:pt x="1074" y="715"/>
                    <a:pt x="1072" y="709"/>
                  </a:cubicBezTo>
                  <a:cubicBezTo>
                    <a:pt x="1070" y="706"/>
                    <a:pt x="1071" y="703"/>
                    <a:pt x="1070" y="700"/>
                  </a:cubicBezTo>
                  <a:cubicBezTo>
                    <a:pt x="1067" y="695"/>
                    <a:pt x="1059" y="696"/>
                    <a:pt x="1060" y="689"/>
                  </a:cubicBezTo>
                  <a:cubicBezTo>
                    <a:pt x="1064" y="692"/>
                    <a:pt x="1066" y="696"/>
                    <a:pt x="1074" y="695"/>
                  </a:cubicBezTo>
                  <a:cubicBezTo>
                    <a:pt x="1075" y="687"/>
                    <a:pt x="1067" y="675"/>
                    <a:pt x="1074" y="670"/>
                  </a:cubicBezTo>
                  <a:cubicBezTo>
                    <a:pt x="1074" y="687"/>
                    <a:pt x="1082" y="694"/>
                    <a:pt x="1096" y="697"/>
                  </a:cubicBezTo>
                  <a:cubicBezTo>
                    <a:pt x="1099" y="702"/>
                    <a:pt x="1101" y="710"/>
                    <a:pt x="1106" y="715"/>
                  </a:cubicBezTo>
                  <a:cubicBezTo>
                    <a:pt x="1111" y="721"/>
                    <a:pt x="1117" y="722"/>
                    <a:pt x="1122" y="726"/>
                  </a:cubicBezTo>
                  <a:cubicBezTo>
                    <a:pt x="1127" y="731"/>
                    <a:pt x="1127" y="739"/>
                    <a:pt x="1131" y="746"/>
                  </a:cubicBezTo>
                  <a:cubicBezTo>
                    <a:pt x="1136" y="754"/>
                    <a:pt x="1143" y="749"/>
                    <a:pt x="1150" y="751"/>
                  </a:cubicBezTo>
                  <a:cubicBezTo>
                    <a:pt x="1174" y="756"/>
                    <a:pt x="1166" y="802"/>
                    <a:pt x="1188" y="811"/>
                  </a:cubicBezTo>
                  <a:cubicBezTo>
                    <a:pt x="1191" y="811"/>
                    <a:pt x="1193" y="810"/>
                    <a:pt x="1197" y="810"/>
                  </a:cubicBezTo>
                  <a:cubicBezTo>
                    <a:pt x="1201" y="812"/>
                    <a:pt x="1206" y="818"/>
                    <a:pt x="1210" y="823"/>
                  </a:cubicBezTo>
                  <a:cubicBezTo>
                    <a:pt x="1215" y="829"/>
                    <a:pt x="1221" y="838"/>
                    <a:pt x="1228" y="847"/>
                  </a:cubicBezTo>
                  <a:cubicBezTo>
                    <a:pt x="1240" y="860"/>
                    <a:pt x="1255" y="866"/>
                    <a:pt x="1246" y="889"/>
                  </a:cubicBezTo>
                  <a:cubicBezTo>
                    <a:pt x="1256" y="893"/>
                    <a:pt x="1257" y="910"/>
                    <a:pt x="1254" y="923"/>
                  </a:cubicBezTo>
                  <a:cubicBezTo>
                    <a:pt x="1259" y="927"/>
                    <a:pt x="1264" y="932"/>
                    <a:pt x="1267" y="938"/>
                  </a:cubicBezTo>
                  <a:cubicBezTo>
                    <a:pt x="1274" y="939"/>
                    <a:pt x="1283" y="939"/>
                    <a:pt x="1289" y="935"/>
                  </a:cubicBezTo>
                  <a:cubicBezTo>
                    <a:pt x="1293" y="931"/>
                    <a:pt x="1293" y="921"/>
                    <a:pt x="1299" y="921"/>
                  </a:cubicBezTo>
                  <a:cubicBezTo>
                    <a:pt x="1311" y="920"/>
                    <a:pt x="1318" y="917"/>
                    <a:pt x="1325" y="914"/>
                  </a:cubicBezTo>
                  <a:cubicBezTo>
                    <a:pt x="1329" y="912"/>
                    <a:pt x="1333" y="912"/>
                    <a:pt x="1336" y="911"/>
                  </a:cubicBezTo>
                  <a:cubicBezTo>
                    <a:pt x="1340" y="908"/>
                    <a:pt x="1343" y="900"/>
                    <a:pt x="1348" y="895"/>
                  </a:cubicBezTo>
                  <a:cubicBezTo>
                    <a:pt x="1356" y="887"/>
                    <a:pt x="1362" y="882"/>
                    <a:pt x="1370" y="875"/>
                  </a:cubicBezTo>
                  <a:cubicBezTo>
                    <a:pt x="1377" y="868"/>
                    <a:pt x="1382" y="864"/>
                    <a:pt x="1393" y="863"/>
                  </a:cubicBezTo>
                  <a:cubicBezTo>
                    <a:pt x="1396" y="838"/>
                    <a:pt x="1419" y="832"/>
                    <a:pt x="1434" y="818"/>
                  </a:cubicBezTo>
                  <a:cubicBezTo>
                    <a:pt x="1434" y="814"/>
                    <a:pt x="1433" y="812"/>
                    <a:pt x="1433" y="808"/>
                  </a:cubicBezTo>
                  <a:cubicBezTo>
                    <a:pt x="1439" y="803"/>
                    <a:pt x="1449" y="801"/>
                    <a:pt x="1447" y="788"/>
                  </a:cubicBezTo>
                  <a:cubicBezTo>
                    <a:pt x="1455" y="782"/>
                    <a:pt x="1457" y="771"/>
                    <a:pt x="1455" y="757"/>
                  </a:cubicBezTo>
                  <a:cubicBezTo>
                    <a:pt x="1459" y="758"/>
                    <a:pt x="1461" y="756"/>
                    <a:pt x="1463" y="755"/>
                  </a:cubicBezTo>
                  <a:cubicBezTo>
                    <a:pt x="1460" y="738"/>
                    <a:pt x="1475" y="729"/>
                    <a:pt x="1466" y="712"/>
                  </a:cubicBezTo>
                  <a:cubicBezTo>
                    <a:pt x="1457" y="713"/>
                    <a:pt x="1454" y="700"/>
                    <a:pt x="1447" y="697"/>
                  </a:cubicBezTo>
                  <a:cubicBezTo>
                    <a:pt x="1437" y="692"/>
                    <a:pt x="1426" y="699"/>
                    <a:pt x="1417" y="693"/>
                  </a:cubicBezTo>
                  <a:cubicBezTo>
                    <a:pt x="1406" y="686"/>
                    <a:pt x="1409" y="668"/>
                    <a:pt x="1401" y="658"/>
                  </a:cubicBezTo>
                  <a:cubicBezTo>
                    <a:pt x="1400" y="677"/>
                    <a:pt x="1385" y="685"/>
                    <a:pt x="1387" y="706"/>
                  </a:cubicBezTo>
                  <a:cubicBezTo>
                    <a:pt x="1381" y="709"/>
                    <a:pt x="1377" y="706"/>
                    <a:pt x="1370" y="707"/>
                  </a:cubicBezTo>
                  <a:cubicBezTo>
                    <a:pt x="1365" y="709"/>
                    <a:pt x="1362" y="716"/>
                    <a:pt x="1358" y="715"/>
                  </a:cubicBezTo>
                  <a:cubicBezTo>
                    <a:pt x="1340" y="714"/>
                    <a:pt x="1363" y="674"/>
                    <a:pt x="1338" y="679"/>
                  </a:cubicBezTo>
                  <a:cubicBezTo>
                    <a:pt x="1335" y="685"/>
                    <a:pt x="1344" y="697"/>
                    <a:pt x="1338" y="703"/>
                  </a:cubicBezTo>
                  <a:cubicBezTo>
                    <a:pt x="1334" y="690"/>
                    <a:pt x="1318" y="689"/>
                    <a:pt x="1317" y="673"/>
                  </a:cubicBezTo>
                  <a:cubicBezTo>
                    <a:pt x="1310" y="669"/>
                    <a:pt x="1298" y="668"/>
                    <a:pt x="1298" y="657"/>
                  </a:cubicBezTo>
                  <a:cubicBezTo>
                    <a:pt x="1293" y="654"/>
                    <a:pt x="1290" y="651"/>
                    <a:pt x="1289" y="645"/>
                  </a:cubicBezTo>
                  <a:cubicBezTo>
                    <a:pt x="1284" y="643"/>
                    <a:pt x="1278" y="641"/>
                    <a:pt x="1277" y="635"/>
                  </a:cubicBezTo>
                  <a:cubicBezTo>
                    <a:pt x="1278" y="634"/>
                    <a:pt x="1283" y="635"/>
                    <a:pt x="1285" y="634"/>
                  </a:cubicBezTo>
                  <a:cubicBezTo>
                    <a:pt x="1285" y="627"/>
                    <a:pt x="1285" y="627"/>
                    <a:pt x="1285" y="627"/>
                  </a:cubicBezTo>
                  <a:cubicBezTo>
                    <a:pt x="1290" y="627"/>
                    <a:pt x="1290" y="627"/>
                    <a:pt x="1290" y="627"/>
                  </a:cubicBezTo>
                  <a:cubicBezTo>
                    <a:pt x="1288" y="610"/>
                    <a:pt x="1299" y="620"/>
                    <a:pt x="1306" y="626"/>
                  </a:cubicBezTo>
                  <a:cubicBezTo>
                    <a:pt x="1316" y="635"/>
                    <a:pt x="1327" y="651"/>
                    <a:pt x="1336" y="657"/>
                  </a:cubicBezTo>
                  <a:cubicBezTo>
                    <a:pt x="1352" y="644"/>
                    <a:pt x="1362" y="667"/>
                    <a:pt x="1380" y="666"/>
                  </a:cubicBezTo>
                  <a:cubicBezTo>
                    <a:pt x="1388" y="661"/>
                    <a:pt x="1393" y="652"/>
                    <a:pt x="1401" y="647"/>
                  </a:cubicBezTo>
                  <a:cubicBezTo>
                    <a:pt x="1408" y="652"/>
                    <a:pt x="1412" y="659"/>
                    <a:pt x="1416" y="666"/>
                  </a:cubicBezTo>
                  <a:cubicBezTo>
                    <a:pt x="1429" y="670"/>
                    <a:pt x="1436" y="663"/>
                    <a:pt x="1448" y="668"/>
                  </a:cubicBezTo>
                  <a:cubicBezTo>
                    <a:pt x="1451" y="668"/>
                    <a:pt x="1450" y="664"/>
                    <a:pt x="1455" y="665"/>
                  </a:cubicBezTo>
                  <a:cubicBezTo>
                    <a:pt x="1464" y="670"/>
                    <a:pt x="1468" y="663"/>
                    <a:pt x="1474" y="659"/>
                  </a:cubicBezTo>
                  <a:cubicBezTo>
                    <a:pt x="1479" y="657"/>
                    <a:pt x="1486" y="658"/>
                    <a:pt x="1486" y="652"/>
                  </a:cubicBezTo>
                  <a:cubicBezTo>
                    <a:pt x="1495" y="653"/>
                    <a:pt x="1501" y="644"/>
                    <a:pt x="1508" y="640"/>
                  </a:cubicBezTo>
                  <a:cubicBezTo>
                    <a:pt x="1514" y="642"/>
                    <a:pt x="1516" y="648"/>
                    <a:pt x="1519" y="653"/>
                  </a:cubicBezTo>
                  <a:cubicBezTo>
                    <a:pt x="1523" y="653"/>
                    <a:pt x="1526" y="651"/>
                    <a:pt x="1531" y="652"/>
                  </a:cubicBezTo>
                  <a:cubicBezTo>
                    <a:pt x="1532" y="655"/>
                    <a:pt x="1535" y="657"/>
                    <a:pt x="1536" y="659"/>
                  </a:cubicBezTo>
                  <a:cubicBezTo>
                    <a:pt x="1539" y="659"/>
                    <a:pt x="1541" y="658"/>
                    <a:pt x="1544" y="659"/>
                  </a:cubicBezTo>
                  <a:cubicBezTo>
                    <a:pt x="1545" y="662"/>
                    <a:pt x="1546" y="664"/>
                    <a:pt x="1547" y="667"/>
                  </a:cubicBezTo>
                  <a:cubicBezTo>
                    <a:pt x="1555" y="671"/>
                    <a:pt x="1559" y="664"/>
                    <a:pt x="1562" y="659"/>
                  </a:cubicBezTo>
                  <a:cubicBezTo>
                    <a:pt x="1566" y="671"/>
                    <a:pt x="1552" y="672"/>
                    <a:pt x="1553" y="682"/>
                  </a:cubicBezTo>
                  <a:cubicBezTo>
                    <a:pt x="1553" y="687"/>
                    <a:pt x="1566" y="695"/>
                    <a:pt x="1571" y="697"/>
                  </a:cubicBezTo>
                  <a:cubicBezTo>
                    <a:pt x="1592" y="705"/>
                    <a:pt x="1580" y="671"/>
                    <a:pt x="1586" y="661"/>
                  </a:cubicBezTo>
                  <a:cubicBezTo>
                    <a:pt x="1587" y="667"/>
                    <a:pt x="1585" y="672"/>
                    <a:pt x="1585" y="677"/>
                  </a:cubicBezTo>
                  <a:cubicBezTo>
                    <a:pt x="1587" y="680"/>
                    <a:pt x="1590" y="681"/>
                    <a:pt x="1592" y="683"/>
                  </a:cubicBezTo>
                  <a:cubicBezTo>
                    <a:pt x="1595" y="712"/>
                    <a:pt x="1602" y="735"/>
                    <a:pt x="1614" y="755"/>
                  </a:cubicBezTo>
                  <a:cubicBezTo>
                    <a:pt x="1614" y="758"/>
                    <a:pt x="1614" y="760"/>
                    <a:pt x="1615" y="762"/>
                  </a:cubicBezTo>
                  <a:cubicBezTo>
                    <a:pt x="1616" y="764"/>
                    <a:pt x="1619" y="763"/>
                    <a:pt x="1621" y="765"/>
                  </a:cubicBezTo>
                  <a:cubicBezTo>
                    <a:pt x="1621" y="772"/>
                    <a:pt x="1625" y="776"/>
                    <a:pt x="1629" y="779"/>
                  </a:cubicBezTo>
                  <a:cubicBezTo>
                    <a:pt x="1628" y="802"/>
                    <a:pt x="1645" y="814"/>
                    <a:pt x="1647" y="830"/>
                  </a:cubicBezTo>
                  <a:cubicBezTo>
                    <a:pt x="1648" y="844"/>
                    <a:pt x="1651" y="853"/>
                    <a:pt x="1658" y="862"/>
                  </a:cubicBezTo>
                  <a:cubicBezTo>
                    <a:pt x="1663" y="856"/>
                    <a:pt x="1660" y="849"/>
                    <a:pt x="1661" y="842"/>
                  </a:cubicBezTo>
                  <a:cubicBezTo>
                    <a:pt x="1662" y="838"/>
                    <a:pt x="1665" y="835"/>
                    <a:pt x="1666" y="831"/>
                  </a:cubicBezTo>
                  <a:cubicBezTo>
                    <a:pt x="1666" y="830"/>
                    <a:pt x="1665" y="827"/>
                    <a:pt x="1665" y="825"/>
                  </a:cubicBezTo>
                  <a:cubicBezTo>
                    <a:pt x="1665" y="820"/>
                    <a:pt x="1669" y="814"/>
                    <a:pt x="1669" y="810"/>
                  </a:cubicBezTo>
                  <a:cubicBezTo>
                    <a:pt x="1669" y="804"/>
                    <a:pt x="1665" y="794"/>
                    <a:pt x="1664" y="783"/>
                  </a:cubicBezTo>
                  <a:close/>
                  <a:moveTo>
                    <a:pt x="911" y="465"/>
                  </a:moveTo>
                  <a:cubicBezTo>
                    <a:pt x="918" y="465"/>
                    <a:pt x="918" y="465"/>
                    <a:pt x="918" y="465"/>
                  </a:cubicBezTo>
                  <a:cubicBezTo>
                    <a:pt x="918" y="468"/>
                    <a:pt x="910" y="471"/>
                    <a:pt x="911" y="465"/>
                  </a:cubicBezTo>
                  <a:close/>
                  <a:moveTo>
                    <a:pt x="923" y="465"/>
                  </a:moveTo>
                  <a:cubicBezTo>
                    <a:pt x="924" y="455"/>
                    <a:pt x="940" y="454"/>
                    <a:pt x="947" y="459"/>
                  </a:cubicBezTo>
                  <a:cubicBezTo>
                    <a:pt x="947" y="468"/>
                    <a:pt x="931" y="466"/>
                    <a:pt x="923" y="465"/>
                  </a:cubicBezTo>
                  <a:close/>
                  <a:moveTo>
                    <a:pt x="1059" y="449"/>
                  </a:moveTo>
                  <a:cubicBezTo>
                    <a:pt x="1056" y="449"/>
                    <a:pt x="1055" y="446"/>
                    <a:pt x="1052" y="444"/>
                  </a:cubicBezTo>
                  <a:cubicBezTo>
                    <a:pt x="1049" y="444"/>
                    <a:pt x="1048" y="446"/>
                    <a:pt x="1045" y="445"/>
                  </a:cubicBezTo>
                  <a:cubicBezTo>
                    <a:pt x="1041" y="445"/>
                    <a:pt x="1041" y="441"/>
                    <a:pt x="1038" y="440"/>
                  </a:cubicBezTo>
                  <a:cubicBezTo>
                    <a:pt x="1035" y="439"/>
                    <a:pt x="1033" y="441"/>
                    <a:pt x="1030" y="442"/>
                  </a:cubicBezTo>
                  <a:cubicBezTo>
                    <a:pt x="1026" y="440"/>
                    <a:pt x="1024" y="437"/>
                    <a:pt x="1021" y="435"/>
                  </a:cubicBezTo>
                  <a:cubicBezTo>
                    <a:pt x="1015" y="442"/>
                    <a:pt x="1008" y="436"/>
                    <a:pt x="1001" y="437"/>
                  </a:cubicBezTo>
                  <a:cubicBezTo>
                    <a:pt x="990" y="438"/>
                    <a:pt x="981" y="446"/>
                    <a:pt x="976" y="453"/>
                  </a:cubicBezTo>
                  <a:cubicBezTo>
                    <a:pt x="959" y="454"/>
                    <a:pt x="951" y="450"/>
                    <a:pt x="934" y="450"/>
                  </a:cubicBezTo>
                  <a:cubicBezTo>
                    <a:pt x="931" y="445"/>
                    <a:pt x="929" y="437"/>
                    <a:pt x="924" y="433"/>
                  </a:cubicBezTo>
                  <a:cubicBezTo>
                    <a:pt x="925" y="429"/>
                    <a:pt x="927" y="425"/>
                    <a:pt x="925" y="420"/>
                  </a:cubicBezTo>
                  <a:cubicBezTo>
                    <a:pt x="927" y="419"/>
                    <a:pt x="929" y="418"/>
                    <a:pt x="932" y="419"/>
                  </a:cubicBezTo>
                  <a:cubicBezTo>
                    <a:pt x="930" y="406"/>
                    <a:pt x="932" y="395"/>
                    <a:pt x="944" y="395"/>
                  </a:cubicBezTo>
                  <a:cubicBezTo>
                    <a:pt x="945" y="389"/>
                    <a:pt x="942" y="388"/>
                    <a:pt x="942" y="383"/>
                  </a:cubicBezTo>
                  <a:cubicBezTo>
                    <a:pt x="950" y="377"/>
                    <a:pt x="951" y="363"/>
                    <a:pt x="968" y="365"/>
                  </a:cubicBezTo>
                  <a:cubicBezTo>
                    <a:pt x="971" y="368"/>
                    <a:pt x="966" y="366"/>
                    <a:pt x="966" y="370"/>
                  </a:cubicBezTo>
                  <a:cubicBezTo>
                    <a:pt x="971" y="376"/>
                    <a:pt x="981" y="370"/>
                    <a:pt x="987" y="374"/>
                  </a:cubicBezTo>
                  <a:cubicBezTo>
                    <a:pt x="985" y="379"/>
                    <a:pt x="979" y="379"/>
                    <a:pt x="978" y="384"/>
                  </a:cubicBezTo>
                  <a:cubicBezTo>
                    <a:pt x="982" y="386"/>
                    <a:pt x="988" y="386"/>
                    <a:pt x="991" y="389"/>
                  </a:cubicBezTo>
                  <a:cubicBezTo>
                    <a:pt x="991" y="392"/>
                    <a:pt x="990" y="396"/>
                    <a:pt x="992" y="397"/>
                  </a:cubicBezTo>
                  <a:cubicBezTo>
                    <a:pt x="993" y="399"/>
                    <a:pt x="996" y="398"/>
                    <a:pt x="998" y="399"/>
                  </a:cubicBezTo>
                  <a:cubicBezTo>
                    <a:pt x="1001" y="393"/>
                    <a:pt x="1013" y="396"/>
                    <a:pt x="1014" y="387"/>
                  </a:cubicBezTo>
                  <a:cubicBezTo>
                    <a:pt x="1016" y="388"/>
                    <a:pt x="1019" y="389"/>
                    <a:pt x="1023" y="389"/>
                  </a:cubicBezTo>
                  <a:cubicBezTo>
                    <a:pt x="1025" y="388"/>
                    <a:pt x="1025" y="384"/>
                    <a:pt x="1027" y="382"/>
                  </a:cubicBezTo>
                  <a:cubicBezTo>
                    <a:pt x="1017" y="381"/>
                    <a:pt x="1005" y="384"/>
                    <a:pt x="999" y="373"/>
                  </a:cubicBezTo>
                  <a:cubicBezTo>
                    <a:pt x="1005" y="364"/>
                    <a:pt x="1021" y="365"/>
                    <a:pt x="1027" y="356"/>
                  </a:cubicBezTo>
                  <a:cubicBezTo>
                    <a:pt x="1035" y="358"/>
                    <a:pt x="1039" y="350"/>
                    <a:pt x="1047" y="353"/>
                  </a:cubicBezTo>
                  <a:cubicBezTo>
                    <a:pt x="1045" y="358"/>
                    <a:pt x="1040" y="360"/>
                    <a:pt x="1035" y="362"/>
                  </a:cubicBezTo>
                  <a:cubicBezTo>
                    <a:pt x="1036" y="366"/>
                    <a:pt x="1039" y="366"/>
                    <a:pt x="1042" y="368"/>
                  </a:cubicBezTo>
                  <a:cubicBezTo>
                    <a:pt x="1038" y="370"/>
                    <a:pt x="1040" y="378"/>
                    <a:pt x="1037" y="382"/>
                  </a:cubicBezTo>
                  <a:cubicBezTo>
                    <a:pt x="1033" y="383"/>
                    <a:pt x="1033" y="379"/>
                    <a:pt x="1029" y="380"/>
                  </a:cubicBezTo>
                  <a:cubicBezTo>
                    <a:pt x="1029" y="388"/>
                    <a:pt x="1037" y="388"/>
                    <a:pt x="1040" y="393"/>
                  </a:cubicBezTo>
                  <a:cubicBezTo>
                    <a:pt x="1049" y="391"/>
                    <a:pt x="1049" y="398"/>
                    <a:pt x="1058" y="396"/>
                  </a:cubicBezTo>
                  <a:cubicBezTo>
                    <a:pt x="1067" y="408"/>
                    <a:pt x="1087" y="411"/>
                    <a:pt x="1099" y="418"/>
                  </a:cubicBezTo>
                  <a:cubicBezTo>
                    <a:pt x="1105" y="421"/>
                    <a:pt x="1106" y="431"/>
                    <a:pt x="1112" y="436"/>
                  </a:cubicBezTo>
                  <a:cubicBezTo>
                    <a:pt x="1106" y="454"/>
                    <a:pt x="1075" y="450"/>
                    <a:pt x="1059" y="449"/>
                  </a:cubicBezTo>
                  <a:close/>
                  <a:moveTo>
                    <a:pt x="1104" y="91"/>
                  </a:moveTo>
                  <a:cubicBezTo>
                    <a:pt x="1108" y="89"/>
                    <a:pt x="1112" y="93"/>
                    <a:pt x="1115" y="94"/>
                  </a:cubicBezTo>
                  <a:cubicBezTo>
                    <a:pt x="1112" y="96"/>
                    <a:pt x="1108" y="92"/>
                    <a:pt x="1104" y="91"/>
                  </a:cubicBezTo>
                  <a:close/>
                  <a:moveTo>
                    <a:pt x="215" y="250"/>
                  </a:moveTo>
                  <a:cubicBezTo>
                    <a:pt x="215" y="251"/>
                    <a:pt x="214" y="252"/>
                    <a:pt x="215" y="252"/>
                  </a:cubicBezTo>
                  <a:cubicBezTo>
                    <a:pt x="217" y="250"/>
                    <a:pt x="221" y="244"/>
                    <a:pt x="217" y="245"/>
                  </a:cubicBezTo>
                  <a:cubicBezTo>
                    <a:pt x="222" y="239"/>
                    <a:pt x="233" y="233"/>
                    <a:pt x="233" y="227"/>
                  </a:cubicBezTo>
                  <a:cubicBezTo>
                    <a:pt x="238" y="227"/>
                    <a:pt x="246" y="222"/>
                    <a:pt x="248" y="214"/>
                  </a:cubicBezTo>
                  <a:cubicBezTo>
                    <a:pt x="246" y="214"/>
                    <a:pt x="243" y="217"/>
                    <a:pt x="242" y="215"/>
                  </a:cubicBezTo>
                  <a:cubicBezTo>
                    <a:pt x="248" y="212"/>
                    <a:pt x="251" y="208"/>
                    <a:pt x="258" y="206"/>
                  </a:cubicBezTo>
                  <a:cubicBezTo>
                    <a:pt x="260" y="209"/>
                    <a:pt x="257" y="213"/>
                    <a:pt x="257" y="216"/>
                  </a:cubicBezTo>
                  <a:cubicBezTo>
                    <a:pt x="262" y="217"/>
                    <a:pt x="268" y="210"/>
                    <a:pt x="274" y="208"/>
                  </a:cubicBezTo>
                  <a:cubicBezTo>
                    <a:pt x="277" y="207"/>
                    <a:pt x="283" y="209"/>
                    <a:pt x="287" y="206"/>
                  </a:cubicBezTo>
                  <a:cubicBezTo>
                    <a:pt x="288" y="206"/>
                    <a:pt x="290" y="202"/>
                    <a:pt x="292" y="201"/>
                  </a:cubicBezTo>
                  <a:cubicBezTo>
                    <a:pt x="297" y="196"/>
                    <a:pt x="310" y="191"/>
                    <a:pt x="305" y="187"/>
                  </a:cubicBezTo>
                  <a:cubicBezTo>
                    <a:pt x="309" y="187"/>
                    <a:pt x="308" y="182"/>
                    <a:pt x="311" y="180"/>
                  </a:cubicBezTo>
                  <a:cubicBezTo>
                    <a:pt x="313" y="181"/>
                    <a:pt x="313" y="182"/>
                    <a:pt x="314" y="181"/>
                  </a:cubicBezTo>
                  <a:cubicBezTo>
                    <a:pt x="323" y="157"/>
                    <a:pt x="359" y="143"/>
                    <a:pt x="376" y="124"/>
                  </a:cubicBezTo>
                  <a:cubicBezTo>
                    <a:pt x="369" y="128"/>
                    <a:pt x="360" y="131"/>
                    <a:pt x="353" y="134"/>
                  </a:cubicBezTo>
                  <a:cubicBezTo>
                    <a:pt x="361" y="124"/>
                    <a:pt x="378" y="117"/>
                    <a:pt x="387" y="108"/>
                  </a:cubicBezTo>
                  <a:cubicBezTo>
                    <a:pt x="396" y="101"/>
                    <a:pt x="401" y="100"/>
                    <a:pt x="400" y="94"/>
                  </a:cubicBezTo>
                  <a:cubicBezTo>
                    <a:pt x="322" y="137"/>
                    <a:pt x="252" y="193"/>
                    <a:pt x="200" y="258"/>
                  </a:cubicBezTo>
                  <a:cubicBezTo>
                    <a:pt x="202" y="257"/>
                    <a:pt x="206" y="253"/>
                    <a:pt x="208" y="254"/>
                  </a:cubicBezTo>
                  <a:cubicBezTo>
                    <a:pt x="203" y="260"/>
                    <a:pt x="192" y="264"/>
                    <a:pt x="192" y="271"/>
                  </a:cubicBezTo>
                  <a:cubicBezTo>
                    <a:pt x="194" y="265"/>
                    <a:pt x="199" y="268"/>
                    <a:pt x="203" y="266"/>
                  </a:cubicBezTo>
                  <a:cubicBezTo>
                    <a:pt x="210" y="262"/>
                    <a:pt x="210" y="255"/>
                    <a:pt x="215" y="250"/>
                  </a:cubicBezTo>
                  <a:close/>
                  <a:moveTo>
                    <a:pt x="63" y="1119"/>
                  </a:moveTo>
                  <a:cubicBezTo>
                    <a:pt x="63" y="1103"/>
                    <a:pt x="54" y="1079"/>
                    <a:pt x="50" y="1063"/>
                  </a:cubicBezTo>
                  <a:cubicBezTo>
                    <a:pt x="48" y="1055"/>
                    <a:pt x="40" y="1047"/>
                    <a:pt x="37" y="1040"/>
                  </a:cubicBezTo>
                  <a:cubicBezTo>
                    <a:pt x="33" y="1032"/>
                    <a:pt x="30" y="1023"/>
                    <a:pt x="27" y="1015"/>
                  </a:cubicBezTo>
                  <a:cubicBezTo>
                    <a:pt x="21" y="998"/>
                    <a:pt x="12" y="982"/>
                    <a:pt x="8" y="967"/>
                  </a:cubicBezTo>
                  <a:cubicBezTo>
                    <a:pt x="7" y="962"/>
                    <a:pt x="6" y="954"/>
                    <a:pt x="5" y="947"/>
                  </a:cubicBezTo>
                  <a:cubicBezTo>
                    <a:pt x="4" y="944"/>
                    <a:pt x="0" y="929"/>
                    <a:pt x="1" y="934"/>
                  </a:cubicBezTo>
                  <a:cubicBezTo>
                    <a:pt x="15" y="1040"/>
                    <a:pt x="48" y="1132"/>
                    <a:pt x="89" y="1208"/>
                  </a:cubicBezTo>
                  <a:cubicBezTo>
                    <a:pt x="80" y="1183"/>
                    <a:pt x="62" y="1159"/>
                    <a:pt x="61" y="1131"/>
                  </a:cubicBezTo>
                  <a:cubicBezTo>
                    <a:pt x="61" y="1127"/>
                    <a:pt x="63" y="1123"/>
                    <a:pt x="63" y="1119"/>
                  </a:cubicBezTo>
                  <a:close/>
                  <a:moveTo>
                    <a:pt x="585" y="5"/>
                  </a:moveTo>
                  <a:cubicBezTo>
                    <a:pt x="584" y="5"/>
                    <a:pt x="583" y="5"/>
                    <a:pt x="583" y="4"/>
                  </a:cubicBezTo>
                  <a:cubicBezTo>
                    <a:pt x="584" y="4"/>
                    <a:pt x="585" y="4"/>
                    <a:pt x="585" y="3"/>
                  </a:cubicBezTo>
                  <a:cubicBezTo>
                    <a:pt x="581" y="3"/>
                    <a:pt x="578" y="3"/>
                    <a:pt x="577" y="6"/>
                  </a:cubicBezTo>
                  <a:cubicBezTo>
                    <a:pt x="580" y="7"/>
                    <a:pt x="584" y="7"/>
                    <a:pt x="585" y="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defTabSz="1219170">
                <a:defRPr/>
              </a:pPr>
              <a:endParaRPr lang="de-DE" sz="24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6340688" y="5090160"/>
            <a:ext cx="474895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</a:rPr>
              <a:t>依据目标和标准，组织实施，在工作过程中分析数据、诊断问题、及时改进，促进向更高的目标发展，形成不断提高的质量改进螺旋（循环提升）。</a:t>
            </a:r>
            <a:endParaRPr lang="zh-CN" altLang="en-US" sz="2400"/>
          </a:p>
        </p:txBody>
      </p:sp>
      <p:sp>
        <p:nvSpPr>
          <p:cNvPr id="20" name="文本框 19"/>
          <p:cNvSpPr txBox="1"/>
          <p:nvPr/>
        </p:nvSpPr>
        <p:spPr>
          <a:xfrm>
            <a:off x="1154007" y="4351867"/>
            <a:ext cx="3933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       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紧扣课程教学目标和建设目标，依据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《linux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操作系统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》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及相关行业标准、学院精品课程建设标准等，确定该课程的建设标准链，确定了本课程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6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各项目、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11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个质量控制要素和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20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个质量控制点，并明确各项任务完成的时间点和质量要求。</a:t>
            </a:r>
            <a:endParaRPr lang="zh-CN" altLang="en-US" sz="16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154008" y="1736513"/>
            <a:ext cx="492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      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主要培养学生熟练掌握对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linux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操作系统课程的基本命令，对网络服务，软件安装，用户和用户组管理，文件传输服务，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shell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脚本等的学习熟练应用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339840" y="1463040"/>
            <a:ext cx="4749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600">
              <a:latin typeface="Calibri" panose="020F0502020204030204" pitchFamily="34" charset="0"/>
              <a:ea typeface="宋体" panose="02010600030101010101" pitchFamily="2" charset="-122"/>
              <a:sym typeface="+mn-ea"/>
            </a:endParaRPr>
          </a:p>
          <a:p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为了实现教学目标，课程团队在改革教学模式，修订课程标准、优化教学团队结构、课程资源、改善实训条件、创新考核评价方式等方面确定了课程建      设目标，力争通过四年的建设，于</a:t>
            </a:r>
            <a:r>
              <a:rPr lang="en-US" altLang="zh-CN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2020</a:t>
            </a:r>
            <a:r>
              <a:rPr lang="zh-CN" altLang="en-US" sz="1600">
                <a:latin typeface="Calibri" panose="020F0502020204030204" pitchFamily="34" charset="0"/>
                <a:ea typeface="宋体" panose="02010600030101010101" pitchFamily="2" charset="-122"/>
                <a:sym typeface="+mn-ea"/>
              </a:rPr>
              <a:t>年建成精品课程资源。</a:t>
            </a:r>
            <a:endParaRPr lang="zh-CN" altLang="en-US" sz="240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endParaRPr lang="zh-CN" altLang="en-US" sz="240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3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354014"/>
            <a:ext cx="74818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矩形 6"/>
          <p:cNvSpPr>
            <a:spLocks noChangeArrowheads="1"/>
          </p:cNvSpPr>
          <p:nvPr/>
        </p:nvSpPr>
        <p:spPr bwMode="auto">
          <a:xfrm>
            <a:off x="0" y="4902200"/>
            <a:ext cx="12192000" cy="1955800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txBody>
          <a:bodyPr lIns="91440" tIns="45720" rIns="91440" bIns="4572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4101" name="文本框 12"/>
          <p:cNvSpPr txBox="1">
            <a:spLocks noChangeArrowheads="1"/>
          </p:cNvSpPr>
          <p:nvPr/>
        </p:nvSpPr>
        <p:spPr bwMode="auto">
          <a:xfrm>
            <a:off x="2447713" y="3621194"/>
            <a:ext cx="925914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6400" b="1" dirty="0">
                <a:solidFill>
                  <a:srgbClr val="45BBC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总体设计</a:t>
            </a:r>
          </a:p>
        </p:txBody>
      </p:sp>
      <p:grpSp>
        <p:nvGrpSpPr>
          <p:cNvPr id="4102" name="组合 13"/>
          <p:cNvGrpSpPr>
            <a:grpSpLocks noChangeAspect="1"/>
          </p:cNvGrpSpPr>
          <p:nvPr/>
        </p:nvGrpSpPr>
        <p:grpSpPr bwMode="auto">
          <a:xfrm>
            <a:off x="6804025" y="3178175"/>
            <a:ext cx="5578475" cy="3481388"/>
            <a:chOff x="0" y="0"/>
            <a:chExt cx="5324473" cy="3322983"/>
          </a:xfrm>
        </p:grpSpPr>
        <p:pic>
          <p:nvPicPr>
            <p:cNvPr id="4105" name="图片 1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040"/>
            <a:stretch>
              <a:fillRect/>
            </a:stretch>
          </p:blipFill>
          <p:spPr bwMode="auto">
            <a:xfrm>
              <a:off x="6344" y="0"/>
              <a:ext cx="5318129" cy="164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图片 1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33" r="2628"/>
            <a:stretch>
              <a:fillRect/>
            </a:stretch>
          </p:blipFill>
          <p:spPr bwMode="auto">
            <a:xfrm>
              <a:off x="0" y="1632435"/>
              <a:ext cx="5178427" cy="1690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组合 1"/>
          <p:cNvGrpSpPr/>
          <p:nvPr/>
        </p:nvGrpSpPr>
        <p:grpSpPr>
          <a:xfrm>
            <a:off x="77893" y="1558079"/>
            <a:ext cx="2554288" cy="5385963"/>
            <a:chOff x="0" y="1178719"/>
            <a:chExt cx="1915716" cy="4039472"/>
          </a:xfrm>
        </p:grpSpPr>
        <p:sp>
          <p:nvSpPr>
            <p:cNvPr id="4100" name="文本框 8"/>
            <p:cNvSpPr txBox="1">
              <a:spLocks noChangeArrowheads="1"/>
            </p:cNvSpPr>
            <p:nvPr/>
          </p:nvSpPr>
          <p:spPr bwMode="auto">
            <a:xfrm>
              <a:off x="0" y="1178719"/>
              <a:ext cx="1121569" cy="4039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en-US" altLang="zh-CN" sz="34399" b="1" dirty="0">
                  <a:solidFill>
                    <a:srgbClr val="45BBC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</a:p>
          </p:txBody>
        </p:sp>
        <p:sp>
          <p:nvSpPr>
            <p:cNvPr id="4104" name="文本框 19"/>
            <p:cNvSpPr/>
            <p:nvPr/>
          </p:nvSpPr>
          <p:spPr bwMode="auto">
            <a:xfrm>
              <a:off x="367903" y="3676650"/>
              <a:ext cx="1547813" cy="686991"/>
            </a:xfrm>
            <a:custGeom>
              <a:avLst/>
              <a:gdLst>
                <a:gd name="T0" fmla="*/ 689339 w 2064307"/>
                <a:gd name="T1" fmla="*/ 0 h 916126"/>
                <a:gd name="T2" fmla="*/ 1378679 w 2064307"/>
                <a:gd name="T3" fmla="*/ 0 h 916126"/>
                <a:gd name="T4" fmla="*/ 1378679 w 2064307"/>
                <a:gd name="T5" fmla="*/ 367439 h 916126"/>
                <a:gd name="T6" fmla="*/ 2063750 w 2064307"/>
                <a:gd name="T7" fmla="*/ 367439 h 916126"/>
                <a:gd name="T8" fmla="*/ 2063750 w 2064307"/>
                <a:gd name="T9" fmla="*/ 915988 h 916126"/>
                <a:gd name="T10" fmla="*/ 0 w 2064307"/>
                <a:gd name="T11" fmla="*/ 915988 h 916126"/>
                <a:gd name="T12" fmla="*/ 0 w 2064307"/>
                <a:gd name="T13" fmla="*/ 367439 h 916126"/>
                <a:gd name="T14" fmla="*/ 689339 w 2064307"/>
                <a:gd name="T15" fmla="*/ 367439 h 916126"/>
                <a:gd name="T16" fmla="*/ 689339 w 2064307"/>
                <a:gd name="T17" fmla="*/ 0 h 91612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64307" h="916126">
                  <a:moveTo>
                    <a:pt x="689525" y="0"/>
                  </a:moveTo>
                  <a:lnTo>
                    <a:pt x="1379051" y="0"/>
                  </a:lnTo>
                  <a:lnTo>
                    <a:pt x="1379051" y="367494"/>
                  </a:lnTo>
                  <a:lnTo>
                    <a:pt x="2064307" y="367494"/>
                  </a:lnTo>
                  <a:lnTo>
                    <a:pt x="2064307" y="916126"/>
                  </a:lnTo>
                  <a:lnTo>
                    <a:pt x="0" y="916126"/>
                  </a:lnTo>
                  <a:lnTo>
                    <a:pt x="0" y="367494"/>
                  </a:lnTo>
                  <a:lnTo>
                    <a:pt x="689525" y="367494"/>
                  </a:lnTo>
                  <a:lnTo>
                    <a:pt x="68952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91440" tIns="45720" rIns="91440" bIns="4572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76297" y="5061181"/>
            <a:ext cx="997220" cy="379656"/>
            <a:chOff x="1694389" y="3210530"/>
            <a:chExt cx="747915" cy="284742"/>
          </a:xfrm>
        </p:grpSpPr>
        <p:sp>
          <p:nvSpPr>
            <p:cNvPr id="13" name="矩形 12"/>
            <p:cNvSpPr/>
            <p:nvPr/>
          </p:nvSpPr>
          <p:spPr>
            <a:xfrm flipH="1">
              <a:off x="1694389" y="3363838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397" y="3210530"/>
              <a:ext cx="67590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目标链</a:t>
              </a: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44890" y="5061181"/>
            <a:ext cx="997220" cy="379656"/>
            <a:chOff x="1694389" y="3537387"/>
            <a:chExt cx="747915" cy="284742"/>
          </a:xfrm>
        </p:grpSpPr>
        <p:sp>
          <p:nvSpPr>
            <p:cNvPr id="16" name="矩形 15"/>
            <p:cNvSpPr/>
            <p:nvPr/>
          </p:nvSpPr>
          <p:spPr>
            <a:xfrm flipH="1">
              <a:off x="1694389" y="3690695"/>
              <a:ext cx="72008" cy="72008"/>
            </a:xfrm>
            <a:prstGeom prst="rect">
              <a:avLst/>
            </a:prstGeom>
            <a:solidFill>
              <a:schemeClr val="bg1"/>
            </a:solidFill>
            <a:ln w="1079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kern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66397" y="3537387"/>
              <a:ext cx="675907" cy="284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9170">
                <a:defRPr/>
              </a:pPr>
              <a:r>
                <a:rPr lang="zh-CN" altLang="en-US" sz="1867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方正豪体简体" panose="03000509000000000000" pitchFamily="65" charset="-122"/>
                </a:rPr>
                <a:t>标准连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6497321" y="5061373"/>
            <a:ext cx="161775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defRPr/>
            </a:pPr>
            <a:r>
              <a:rPr lang="zh-CN" altLang="en-US" sz="1867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方正豪体简体" panose="03000509000000000000" pitchFamily="65" charset="-122"/>
              </a:rPr>
              <a:t>质量改进循环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ldLvl="0" animBg="1"/>
      <p:bldP spid="4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1"/>
          <p:cNvSpPr txBox="1">
            <a:spLocks noChangeArrowheads="1"/>
          </p:cNvSpPr>
          <p:nvPr/>
        </p:nvSpPr>
        <p:spPr bwMode="auto">
          <a:xfrm>
            <a:off x="239349" y="164638"/>
            <a:ext cx="325699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总体设计</a:t>
            </a:r>
            <a:r>
              <a:rPr lang="en-US" altLang="zh-CN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2400" spc="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目标链</a:t>
            </a:r>
          </a:p>
        </p:txBody>
      </p:sp>
      <p:grpSp>
        <p:nvGrpSpPr>
          <p:cNvPr id="3" name="组合 2"/>
          <p:cNvGrpSpPr/>
          <p:nvPr/>
        </p:nvGrpSpPr>
        <p:grpSpPr bwMode="auto">
          <a:xfrm rot="-2700000">
            <a:off x="3452983" y="294586"/>
            <a:ext cx="222251" cy="220133"/>
            <a:chOff x="0" y="0"/>
            <a:chExt cx="1346200" cy="1346200"/>
          </a:xfrm>
        </p:grpSpPr>
        <p:cxnSp>
          <p:nvCxnSpPr>
            <p:cNvPr id="4" name="直接连接符 3"/>
            <p:cNvCxnSpPr>
              <a:cxnSpLocks noChangeShapeType="1"/>
            </p:cNvCxnSpPr>
            <p:nvPr/>
          </p:nvCxnSpPr>
          <p:spPr bwMode="auto">
            <a:xfrm>
              <a:off x="0" y="0"/>
              <a:ext cx="1346200" cy="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直接连接符 4"/>
            <p:cNvCxnSpPr>
              <a:cxnSpLocks noChangeShapeType="1"/>
            </p:cNvCxnSpPr>
            <p:nvPr/>
          </p:nvCxnSpPr>
          <p:spPr bwMode="auto">
            <a:xfrm>
              <a:off x="0" y="0"/>
              <a:ext cx="0" cy="13462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" name="直接连接符 10"/>
            <p:cNvCxnSpPr>
              <a:cxnSpLocks noChangeShapeType="1"/>
            </p:cNvCxnSpPr>
            <p:nvPr/>
          </p:nvCxnSpPr>
          <p:spPr bwMode="auto">
            <a:xfrm>
              <a:off x="12700" y="0"/>
              <a:ext cx="1308100" cy="1308100"/>
            </a:xfrm>
            <a:prstGeom prst="line">
              <a:avLst/>
            </a:prstGeom>
            <a:noFill/>
            <a:ln w="25400" cap="rnd" cmpd="sng">
              <a:solidFill>
                <a:srgbClr val="45BBCE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" name="圆角矩形 8"/>
          <p:cNvSpPr/>
          <p:nvPr/>
        </p:nvSpPr>
        <p:spPr>
          <a:xfrm>
            <a:off x="468207" y="1893993"/>
            <a:ext cx="3741420" cy="772160"/>
          </a:xfrm>
          <a:prstGeom prst="roundRect">
            <a:avLst/>
          </a:prstGeom>
          <a:solidFill>
            <a:srgbClr val="45BB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endParaRPr lang="zh-CN" altLang="en-US" sz="2400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ts val="2200"/>
              </a:lnSpc>
            </a:pPr>
            <a:endParaRPr lang="zh-CN" altLang="en-US" sz="2400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ts val="2200"/>
              </a:lnSpc>
            </a:pP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西安高新科技职业学院</a:t>
            </a: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“十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420783">
              <a:lnSpc>
                <a:spcPts val="2200"/>
              </a:lnSpc>
              <a:spcBef>
                <a:spcPts val="373"/>
              </a:spcBef>
            </a:pP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三五”专业建设规划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sz="2133"/>
          </a:p>
        </p:txBody>
      </p:sp>
      <p:sp>
        <p:nvSpPr>
          <p:cNvPr id="12" name="圆角矩形 11"/>
          <p:cNvSpPr/>
          <p:nvPr/>
        </p:nvSpPr>
        <p:spPr>
          <a:xfrm>
            <a:off x="408094" y="701887"/>
            <a:ext cx="3741420" cy="711200"/>
          </a:xfrm>
          <a:prstGeom prst="roundRect">
            <a:avLst/>
          </a:prstGeom>
          <a:solidFill>
            <a:srgbClr val="45BB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endParaRPr lang="zh-CN" altLang="en-US" sz="2400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ts val="2200"/>
              </a:lnSpc>
            </a:pP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西安高新科技职业学院</a:t>
            </a: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“十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420783">
              <a:lnSpc>
                <a:spcPts val="2200"/>
              </a:lnSpc>
              <a:spcBef>
                <a:spcPts val="373"/>
              </a:spcBef>
            </a:pP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三五”事业发展规划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algn="ctr"/>
            <a:endParaRPr lang="zh-CN" altLang="en-US" sz="2133"/>
          </a:p>
        </p:txBody>
      </p:sp>
      <p:sp>
        <p:nvSpPr>
          <p:cNvPr id="13" name="圆角矩形 12"/>
          <p:cNvSpPr/>
          <p:nvPr/>
        </p:nvSpPr>
        <p:spPr>
          <a:xfrm>
            <a:off x="468207" y="3147907"/>
            <a:ext cx="3741420" cy="772160"/>
          </a:xfrm>
          <a:prstGeom prst="roundRect">
            <a:avLst/>
          </a:prstGeom>
          <a:solidFill>
            <a:srgbClr val="45BB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>
              <a:lnSpc>
                <a:spcPts val="2200"/>
              </a:lnSpc>
            </a:pPr>
            <a:endParaRPr lang="zh-CN" altLang="en-US"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ts val="2200"/>
              </a:lnSpc>
            </a:pP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西安高新科技职业学院</a:t>
            </a: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“十三五”课程建设规划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ts val="2200"/>
              </a:lnSpc>
            </a:pPr>
            <a:endParaRPr lang="zh-CN" altLang="en-US"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8207" y="4502573"/>
            <a:ext cx="3741420" cy="772160"/>
          </a:xfrm>
          <a:prstGeom prst="roundRect">
            <a:avLst/>
          </a:prstGeom>
          <a:solidFill>
            <a:srgbClr val="45BB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>
              <a:lnSpc>
                <a:spcPts val="2200"/>
              </a:lnSpc>
            </a:pP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西安高新科技职业学院“精</a:t>
            </a:r>
          </a:p>
          <a:p>
            <a:pPr>
              <a:lnSpc>
                <a:spcPts val="2200"/>
              </a:lnSpc>
            </a:pP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品在线课程管理办法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408094" y="5857240"/>
            <a:ext cx="3741420" cy="772160"/>
          </a:xfrm>
          <a:prstGeom prst="roundRect">
            <a:avLst/>
          </a:prstGeom>
          <a:solidFill>
            <a:srgbClr val="45BBCE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>
              <a:lnSpc>
                <a:spcPts val="2200"/>
              </a:lnSpc>
            </a:pP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  <a:p>
            <a:pPr>
              <a:lnSpc>
                <a:spcPts val="2200"/>
              </a:lnSpc>
            </a:pP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“十三五”</a:t>
            </a:r>
            <a:r>
              <a:rPr 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linux</a:t>
            </a:r>
            <a:r>
              <a:rPr lang="zh-CN" altLang="en-US"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操作系统</a:t>
            </a:r>
            <a:r>
              <a:rPr sz="2133" dirty="0">
                <a:solidFill>
                  <a:srgbClr val="000000"/>
                </a:solidFill>
                <a:latin typeface="黑体" panose="02010609060101010101" charset="-122"/>
                <a:cs typeface="黑体" panose="02010609060101010101" charset="-122"/>
                <a:sym typeface="+mn-ea"/>
              </a:rPr>
              <a:t>课程建设与改革计划</a:t>
            </a:r>
            <a:endParaRPr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>
              <a:lnSpc>
                <a:spcPts val="2200"/>
              </a:lnSpc>
            </a:pPr>
            <a:endParaRPr lang="zh-CN" altLang="en-US" sz="2133" dirty="0">
              <a:solidFill>
                <a:srgbClr val="000000"/>
              </a:solidFill>
              <a:latin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>
            <a:off x="2255520" y="1413087"/>
            <a:ext cx="0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2255520" y="2666154"/>
            <a:ext cx="0" cy="4800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2255520" y="3909061"/>
            <a:ext cx="0" cy="5765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箭头连接符 59"/>
          <p:cNvCxnSpPr>
            <a:endCxn id="15" idx="0"/>
          </p:cNvCxnSpPr>
          <p:nvPr/>
        </p:nvCxnSpPr>
        <p:spPr>
          <a:xfrm>
            <a:off x="2266527" y="5253568"/>
            <a:ext cx="12700" cy="603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矩形 61"/>
          <p:cNvSpPr/>
          <p:nvPr/>
        </p:nvSpPr>
        <p:spPr>
          <a:xfrm>
            <a:off x="4976707" y="1028700"/>
            <a:ext cx="2400300" cy="672253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教学团队</a:t>
            </a:r>
          </a:p>
        </p:txBody>
      </p:sp>
      <p:sp>
        <p:nvSpPr>
          <p:cNvPr id="64" name="右大括号 63"/>
          <p:cNvSpPr/>
          <p:nvPr/>
        </p:nvSpPr>
        <p:spPr>
          <a:xfrm>
            <a:off x="4271433" y="1028700"/>
            <a:ext cx="384387" cy="51849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65" name="矩形 64"/>
          <p:cNvSpPr/>
          <p:nvPr/>
        </p:nvSpPr>
        <p:spPr>
          <a:xfrm>
            <a:off x="4976707" y="2113280"/>
            <a:ext cx="2400300" cy="672253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实训条件</a:t>
            </a:r>
          </a:p>
        </p:txBody>
      </p:sp>
      <p:sp>
        <p:nvSpPr>
          <p:cNvPr id="66" name="矩形 65"/>
          <p:cNvSpPr/>
          <p:nvPr/>
        </p:nvSpPr>
        <p:spPr>
          <a:xfrm>
            <a:off x="4976707" y="3197860"/>
            <a:ext cx="2400300" cy="672253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信息化教学平台</a:t>
            </a:r>
          </a:p>
        </p:txBody>
      </p:sp>
      <p:sp>
        <p:nvSpPr>
          <p:cNvPr id="67" name="矩形 66"/>
          <p:cNvSpPr/>
          <p:nvPr/>
        </p:nvSpPr>
        <p:spPr>
          <a:xfrm>
            <a:off x="4976707" y="4389967"/>
            <a:ext cx="2400300" cy="672253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教学资源</a:t>
            </a:r>
          </a:p>
        </p:txBody>
      </p:sp>
      <p:sp>
        <p:nvSpPr>
          <p:cNvPr id="68" name="矩形 67"/>
          <p:cNvSpPr/>
          <p:nvPr/>
        </p:nvSpPr>
        <p:spPr>
          <a:xfrm>
            <a:off x="4976707" y="5631180"/>
            <a:ext cx="2400300" cy="672253"/>
          </a:xfrm>
          <a:prstGeom prst="rect">
            <a:avLst/>
          </a:prstGeom>
          <a:solidFill>
            <a:srgbClr val="45BB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/>
              <a:t>教学质量</a:t>
            </a:r>
          </a:p>
        </p:txBody>
      </p:sp>
      <p:sp>
        <p:nvSpPr>
          <p:cNvPr id="70" name="燕尾形箭头 69"/>
          <p:cNvSpPr/>
          <p:nvPr/>
        </p:nvSpPr>
        <p:spPr>
          <a:xfrm>
            <a:off x="7780020" y="3197860"/>
            <a:ext cx="1307253" cy="672253"/>
          </a:xfrm>
          <a:prstGeom prst="notchedRightArrow">
            <a:avLst/>
          </a:prstGeom>
          <a:solidFill>
            <a:srgbClr val="45BB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1" name="圆角矩形 70"/>
          <p:cNvSpPr/>
          <p:nvPr/>
        </p:nvSpPr>
        <p:spPr>
          <a:xfrm>
            <a:off x="9215120" y="2276687"/>
            <a:ext cx="2495973" cy="2689013"/>
          </a:xfrm>
          <a:prstGeom prst="roundRect">
            <a:avLst/>
          </a:prstGeom>
          <a:solidFill>
            <a:srgbClr val="45BB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61981">
              <a:lnSpc>
                <a:spcPts val="2400"/>
              </a:lnSpc>
            </a:pPr>
            <a:endParaRPr lang="zh-CN" altLang="en-US" sz="2133"/>
          </a:p>
        </p:txBody>
      </p:sp>
      <p:sp>
        <p:nvSpPr>
          <p:cNvPr id="72" name="文本框 71"/>
          <p:cNvSpPr txBox="1"/>
          <p:nvPr/>
        </p:nvSpPr>
        <p:spPr>
          <a:xfrm>
            <a:off x="9425940" y="2814320"/>
            <a:ext cx="2074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lt1"/>
                </a:solidFill>
              </a:rPr>
              <a:t>建设目标：省级精品在线课堂开放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1a31f55-1d16-4f7b-8634-b7762949a9d3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257526d-d6b1-4d10-928f-f67d99b6c405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1918</Words>
  <Application>Microsoft Office PowerPoint</Application>
  <PresentationFormat>宽屏</PresentationFormat>
  <Paragraphs>225</Paragraphs>
  <Slides>24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等线</vt:lpstr>
      <vt:lpstr>等线 Light</vt:lpstr>
      <vt:lpstr>黑体</vt:lpstr>
      <vt:lpstr>宋体</vt:lpstr>
      <vt:lpstr>微软雅黑</vt:lpstr>
      <vt:lpstr>微软雅黑 Light</vt:lpstr>
      <vt:lpstr>Arial</vt:lpstr>
      <vt:lpstr>Calibri</vt:lpstr>
      <vt:lpstr>Impact</vt:lpstr>
      <vt:lpstr>Verdana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</cp:revision>
  <dcterms:created xsi:type="dcterms:W3CDTF">2019-11-28T07:35:05Z</dcterms:created>
  <dcterms:modified xsi:type="dcterms:W3CDTF">2019-11-28T07:38:19Z</dcterms:modified>
</cp:coreProperties>
</file>