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93" r:id="rId1"/>
  </p:sldMasterIdLst>
  <p:notesMasterIdLst>
    <p:notesMasterId r:id="rId18"/>
  </p:notesMasterIdLst>
  <p:sldIdLst>
    <p:sldId id="256" r:id="rId2"/>
    <p:sldId id="257" r:id="rId3"/>
    <p:sldId id="258" r:id="rId4"/>
    <p:sldId id="271" r:id="rId5"/>
    <p:sldId id="259" r:id="rId6"/>
    <p:sldId id="260" r:id="rId7"/>
    <p:sldId id="262" r:id="rId8"/>
    <p:sldId id="263" r:id="rId9"/>
    <p:sldId id="272" r:id="rId10"/>
    <p:sldId id="273" r:id="rId11"/>
    <p:sldId id="274" r:id="rId12"/>
    <p:sldId id="266" r:id="rId13"/>
    <p:sldId id="275" r:id="rId14"/>
    <p:sldId id="268" r:id="rId15"/>
    <p:sldId id="269" r:id="rId16"/>
    <p:sldId id="270" r:id="rId17"/>
  </p:sldIdLst>
  <p:sldSz cx="12192000" cy="6858000"/>
  <p:notesSz cx="12192000" cy="6858000"/>
  <p:embeddedFontLst>
    <p:embeddedFont>
      <p:font typeface="SimHei" pitchFamily="49" charset="-122"/>
      <p:regular r:id="rId19"/>
    </p:embeddedFont>
    <p:embeddedFont>
      <p:font typeface="SFGCWW+Arial-BoldMT" charset="0"/>
      <p:regular r:id="rId20"/>
    </p:embeddedFont>
    <p:embeddedFont>
      <p:font typeface="GJELLP+ArialMT" charset="0"/>
      <p:regular r:id="rId21"/>
    </p:embeddedFont>
    <p:embeddedFont>
      <p:font typeface="Goudy Old Style" pitchFamily="18" charset="0"/>
      <p:regular r:id="rId22"/>
      <p:bold r:id="rId23"/>
      <p:italic r:id="rId24"/>
    </p:embeddedFont>
    <p:embeddedFont>
      <p:font typeface="NMKJUV+Wingdings-Regular" charset="2"/>
      <p:regular r:id="rId25"/>
    </p:embeddedFont>
    <p:embeddedFont>
      <p:font typeface="Calibri" pitchFamily="34" charset="0"/>
      <p:regular r:id="rId26"/>
      <p:bold r:id="rId27"/>
      <p:italic r:id="rId28"/>
      <p:boldItalic r:id="rId29"/>
    </p:embeddedFont>
    <p:embeddedFont>
      <p:font typeface="RHTDGP+MicrosoftYaHei" charset="-122"/>
      <p:regular r:id="rId30"/>
    </p:embeddedFont>
    <p:embeddedFont>
      <p:font typeface="Wingdings 2" pitchFamily="18" charset="2"/>
      <p:regular r:id="rId31"/>
    </p:embeddedFont>
    <p:embeddedFont>
      <p:font typeface="Footlight MT Light" pitchFamily="18" charset="0"/>
      <p:regular r:id="rId32"/>
    </p:embeddedFont>
    <p:embeddedFont>
      <p:font typeface="华文新魏" pitchFamily="2" charset="-122"/>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318" y="-90"/>
      </p:cViewPr>
      <p:guideLst>
        <p:guide orient="horz" pos="3168"/>
        <p:guide pos="244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3EDCD22-5112-4EA9-9E74-A83E26CAC96F}" type="doc">
      <dgm:prSet loTypeId="urn:microsoft.com/office/officeart/2008/layout/HalfCircleOrganizationChart" loCatId="hierarchy" qsTypeId="urn:microsoft.com/office/officeart/2005/8/quickstyle/simple4#1" qsCatId="simple" csTypeId="urn:microsoft.com/office/officeart/2005/8/colors/accent1_2#1" csCatId="accent1" phldr="1"/>
      <dgm:spPr/>
      <dgm:t>
        <a:bodyPr/>
        <a:lstStyle/>
        <a:p>
          <a:endParaRPr lang="zh-CN" altLang="en-US"/>
        </a:p>
      </dgm:t>
    </dgm:pt>
    <dgm:pt modelId="{6FBD3F09-4F0E-45B7-BB20-335106990088}">
      <dgm:prSet phldrT="[文本]"/>
      <dgm:spPr/>
      <dgm:t>
        <a:bodyPr/>
        <a:lstStyle/>
        <a:p>
          <a:r>
            <a:rPr lang="zh-CN" altLang="en-US">
              <a:solidFill>
                <a:schemeClr val="tx1"/>
              </a:solidFill>
            </a:rPr>
            <a:t>院级精品课程</a:t>
          </a:r>
        </a:p>
      </dgm:t>
    </dgm:pt>
    <dgm:pt modelId="{BBD9241E-002E-4228-8270-D1CD49A4437E}" type="parTrans" cxnId="{DCAA4D2A-BCFE-429A-BF46-77DCE3A986E7}">
      <dgm:prSet/>
      <dgm:spPr/>
      <dgm:t>
        <a:bodyPr/>
        <a:lstStyle/>
        <a:p>
          <a:endParaRPr lang="zh-CN" altLang="en-US"/>
        </a:p>
      </dgm:t>
    </dgm:pt>
    <dgm:pt modelId="{7F344F15-B3CD-421D-8279-A5B1F2E0095C}" type="sibTrans" cxnId="{DCAA4D2A-BCFE-429A-BF46-77DCE3A986E7}">
      <dgm:prSet/>
      <dgm:spPr/>
      <dgm:t>
        <a:bodyPr/>
        <a:lstStyle/>
        <a:p>
          <a:endParaRPr lang="zh-CN" altLang="en-US"/>
        </a:p>
      </dgm:t>
    </dgm:pt>
    <dgm:pt modelId="{DA2934C7-B09B-4118-9E17-4D7DB65BC0A1}">
      <dgm:prSet phldrT="[文本]"/>
      <dgm:spPr/>
      <dgm:t>
        <a:bodyPr/>
        <a:lstStyle/>
        <a:p>
          <a:r>
            <a:rPr lang="zh-CN" altLang="en-US">
              <a:solidFill>
                <a:schemeClr val="tx1"/>
              </a:solidFill>
            </a:rPr>
            <a:t>总体设计</a:t>
          </a:r>
        </a:p>
      </dgm:t>
    </dgm:pt>
    <dgm:pt modelId="{F4A969D3-41AA-4AAC-853D-4229EEC533F1}" type="parTrans" cxnId="{90061A40-DF0D-469C-8ACC-733E0B4ED3B9}">
      <dgm:prSet/>
      <dgm:spPr/>
      <dgm:t>
        <a:bodyPr/>
        <a:lstStyle/>
        <a:p>
          <a:endParaRPr lang="zh-CN" altLang="en-US">
            <a:solidFill>
              <a:schemeClr val="tx1"/>
            </a:solidFill>
          </a:endParaRPr>
        </a:p>
      </dgm:t>
    </dgm:pt>
    <dgm:pt modelId="{18671F4C-2D15-40DF-8665-D93C86B343BC}" type="sibTrans" cxnId="{90061A40-DF0D-469C-8ACC-733E0B4ED3B9}">
      <dgm:prSet/>
      <dgm:spPr/>
      <dgm:t>
        <a:bodyPr/>
        <a:lstStyle/>
        <a:p>
          <a:endParaRPr lang="zh-CN" altLang="en-US"/>
        </a:p>
      </dgm:t>
    </dgm:pt>
    <dgm:pt modelId="{69C8B87E-A0C9-43B3-A680-B3904C06D133}">
      <dgm:prSet phldrT="[文本]"/>
      <dgm:spPr/>
      <dgm:t>
        <a:bodyPr/>
        <a:lstStyle/>
        <a:p>
          <a:r>
            <a:rPr lang="zh-CN" altLang="en-US">
              <a:solidFill>
                <a:schemeClr val="tx1"/>
              </a:solidFill>
            </a:rPr>
            <a:t>教学方法</a:t>
          </a:r>
        </a:p>
      </dgm:t>
    </dgm:pt>
    <dgm:pt modelId="{EA364D5E-844D-4442-A854-64F8927C2248}" type="parTrans" cxnId="{3280D16B-1BA5-46C1-8E93-D4AF5475EFF0}">
      <dgm:prSet/>
      <dgm:spPr/>
      <dgm:t>
        <a:bodyPr/>
        <a:lstStyle/>
        <a:p>
          <a:endParaRPr lang="zh-CN" altLang="en-US">
            <a:solidFill>
              <a:schemeClr val="tx1"/>
            </a:solidFill>
          </a:endParaRPr>
        </a:p>
      </dgm:t>
    </dgm:pt>
    <dgm:pt modelId="{D7F1BBC1-7434-42F0-8F80-06855F3ACD58}" type="sibTrans" cxnId="{3280D16B-1BA5-46C1-8E93-D4AF5475EFF0}">
      <dgm:prSet/>
      <dgm:spPr/>
      <dgm:t>
        <a:bodyPr/>
        <a:lstStyle/>
        <a:p>
          <a:endParaRPr lang="zh-CN" altLang="en-US"/>
        </a:p>
      </dgm:t>
    </dgm:pt>
    <dgm:pt modelId="{133E7B81-5C98-4A50-AD7A-5F1C22FE585D}">
      <dgm:prSet phldrT="[文本]"/>
      <dgm:spPr/>
      <dgm:t>
        <a:bodyPr/>
        <a:lstStyle/>
        <a:p>
          <a:r>
            <a:rPr lang="zh-CN" altLang="en-US">
              <a:solidFill>
                <a:schemeClr val="tx1"/>
              </a:solidFill>
            </a:rPr>
            <a:t>考核与评价</a:t>
          </a:r>
        </a:p>
      </dgm:t>
    </dgm:pt>
    <dgm:pt modelId="{133D74FA-211F-4C9B-B1C5-6C35995561E7}" type="parTrans" cxnId="{16ADA26B-71A4-4D6A-9C58-C3B5124268F0}">
      <dgm:prSet/>
      <dgm:spPr/>
      <dgm:t>
        <a:bodyPr/>
        <a:lstStyle/>
        <a:p>
          <a:endParaRPr lang="zh-CN" altLang="en-US">
            <a:solidFill>
              <a:schemeClr val="tx1"/>
            </a:solidFill>
          </a:endParaRPr>
        </a:p>
      </dgm:t>
    </dgm:pt>
    <dgm:pt modelId="{8F297422-01F6-4FAD-81C2-AC580FD1AD63}" type="sibTrans" cxnId="{16ADA26B-71A4-4D6A-9C58-C3B5124268F0}">
      <dgm:prSet/>
      <dgm:spPr/>
      <dgm:t>
        <a:bodyPr/>
        <a:lstStyle/>
        <a:p>
          <a:endParaRPr lang="zh-CN" altLang="en-US"/>
        </a:p>
      </dgm:t>
    </dgm:pt>
    <dgm:pt modelId="{B5B5CB14-3D16-4289-BC2B-60E8BF3E5C27}">
      <dgm:prSet/>
      <dgm:spPr/>
      <dgm:t>
        <a:bodyPr/>
        <a:lstStyle/>
        <a:p>
          <a:r>
            <a:rPr lang="zh-CN" altLang="en-US" dirty="0">
              <a:solidFill>
                <a:schemeClr val="tx1"/>
              </a:solidFill>
            </a:rPr>
            <a:t>教学条件</a:t>
          </a:r>
        </a:p>
      </dgm:t>
    </dgm:pt>
    <dgm:pt modelId="{E8F5B3A4-B2E6-452A-B552-D432FCEE7995}" type="parTrans" cxnId="{998D5119-FFB8-4D0A-B67A-8348E3FC3BBF}">
      <dgm:prSet/>
      <dgm:spPr/>
      <dgm:t>
        <a:bodyPr/>
        <a:lstStyle/>
        <a:p>
          <a:endParaRPr lang="zh-CN" altLang="en-US">
            <a:solidFill>
              <a:schemeClr val="tx1"/>
            </a:solidFill>
          </a:endParaRPr>
        </a:p>
      </dgm:t>
    </dgm:pt>
    <dgm:pt modelId="{BBFAFE80-98F5-4DF5-A435-2C202355E3E5}" type="sibTrans" cxnId="{998D5119-FFB8-4D0A-B67A-8348E3FC3BBF}">
      <dgm:prSet/>
      <dgm:spPr/>
      <dgm:t>
        <a:bodyPr/>
        <a:lstStyle/>
        <a:p>
          <a:endParaRPr lang="zh-CN" altLang="en-US"/>
        </a:p>
      </dgm:t>
    </dgm:pt>
    <dgm:pt modelId="{44B6EDB3-2F5B-403B-B729-C0BBF419721F}">
      <dgm:prSet/>
      <dgm:spPr/>
      <dgm:t>
        <a:bodyPr/>
        <a:lstStyle/>
        <a:p>
          <a:r>
            <a:rPr lang="zh-CN" altLang="en-US">
              <a:solidFill>
                <a:schemeClr val="tx1"/>
              </a:solidFill>
            </a:rPr>
            <a:t>课程资源</a:t>
          </a:r>
        </a:p>
      </dgm:t>
    </dgm:pt>
    <dgm:pt modelId="{5A88FF75-5D00-4F03-A02F-5B5677F841EE}" type="parTrans" cxnId="{D1724349-C83D-4C8B-8FAB-AB2103CA5F70}">
      <dgm:prSet/>
      <dgm:spPr/>
      <dgm:t>
        <a:bodyPr/>
        <a:lstStyle/>
        <a:p>
          <a:endParaRPr lang="zh-CN" altLang="en-US">
            <a:solidFill>
              <a:schemeClr val="tx1"/>
            </a:solidFill>
          </a:endParaRPr>
        </a:p>
      </dgm:t>
    </dgm:pt>
    <dgm:pt modelId="{F2C99CE8-9B43-4117-835C-5D84243E4F0D}" type="sibTrans" cxnId="{D1724349-C83D-4C8B-8FAB-AB2103CA5F70}">
      <dgm:prSet/>
      <dgm:spPr/>
      <dgm:t>
        <a:bodyPr/>
        <a:lstStyle/>
        <a:p>
          <a:endParaRPr lang="zh-CN" altLang="en-US"/>
        </a:p>
      </dgm:t>
    </dgm:pt>
    <dgm:pt modelId="{751E469E-75DA-4906-B9CE-184A5E68B59D}">
      <dgm:prSet/>
      <dgm:spPr/>
      <dgm:t>
        <a:bodyPr/>
        <a:lstStyle/>
        <a:p>
          <a:r>
            <a:rPr lang="zh-CN" altLang="en-US">
              <a:solidFill>
                <a:schemeClr val="tx1"/>
              </a:solidFill>
            </a:rPr>
            <a:t>教学团队</a:t>
          </a:r>
        </a:p>
      </dgm:t>
    </dgm:pt>
    <dgm:pt modelId="{85A22287-D8C1-45ED-B4FE-443321408714}" type="parTrans" cxnId="{9DAF9928-86DC-4B81-ACF4-41C9603AC277}">
      <dgm:prSet/>
      <dgm:spPr/>
      <dgm:t>
        <a:bodyPr/>
        <a:lstStyle/>
        <a:p>
          <a:endParaRPr lang="zh-CN" altLang="en-US">
            <a:solidFill>
              <a:schemeClr val="tx1"/>
            </a:solidFill>
          </a:endParaRPr>
        </a:p>
      </dgm:t>
    </dgm:pt>
    <dgm:pt modelId="{241E9D87-5790-4210-A96F-048C805E9BAD}" type="sibTrans" cxnId="{9DAF9928-86DC-4B81-ACF4-41C9603AC277}">
      <dgm:prSet/>
      <dgm:spPr/>
      <dgm:t>
        <a:bodyPr/>
        <a:lstStyle/>
        <a:p>
          <a:endParaRPr lang="zh-CN" altLang="en-US"/>
        </a:p>
      </dgm:t>
    </dgm:pt>
    <dgm:pt modelId="{F2EA71BB-3ECD-43A9-BD3F-59795B9AEC1A}">
      <dgm:prSet/>
      <dgm:spPr/>
      <dgm:t>
        <a:bodyPr/>
        <a:lstStyle/>
        <a:p>
          <a:r>
            <a:rPr lang="zh-CN" altLang="en-US">
              <a:solidFill>
                <a:schemeClr val="tx1"/>
              </a:solidFill>
            </a:rPr>
            <a:t>教学内容</a:t>
          </a:r>
        </a:p>
      </dgm:t>
    </dgm:pt>
    <dgm:pt modelId="{9354A652-D389-43E2-8745-0A6C2CED7016}" type="parTrans" cxnId="{1AFBC849-145D-4E82-AFDB-FBE4ED6B154B}">
      <dgm:prSet/>
      <dgm:spPr/>
      <dgm:t>
        <a:bodyPr/>
        <a:lstStyle/>
        <a:p>
          <a:endParaRPr lang="zh-CN" altLang="en-US">
            <a:solidFill>
              <a:schemeClr val="tx1"/>
            </a:solidFill>
          </a:endParaRPr>
        </a:p>
      </dgm:t>
    </dgm:pt>
    <dgm:pt modelId="{24185644-8E34-480F-9823-E3509D79FCD7}" type="sibTrans" cxnId="{1AFBC849-145D-4E82-AFDB-FBE4ED6B154B}">
      <dgm:prSet/>
      <dgm:spPr/>
      <dgm:t>
        <a:bodyPr/>
        <a:lstStyle/>
        <a:p>
          <a:endParaRPr lang="zh-CN" altLang="en-US"/>
        </a:p>
      </dgm:t>
    </dgm:pt>
    <dgm:pt modelId="{EB69D789-DEAB-4B73-ACEA-FA5770715F26}">
      <dgm:prSet/>
      <dgm:spPr/>
      <dgm:t>
        <a:bodyPr/>
        <a:lstStyle/>
        <a:p>
          <a:r>
            <a:rPr lang="zh-CN" altLang="en-US">
              <a:solidFill>
                <a:schemeClr val="tx1"/>
              </a:solidFill>
            </a:rPr>
            <a:t>课程性质</a:t>
          </a:r>
        </a:p>
      </dgm:t>
    </dgm:pt>
    <dgm:pt modelId="{2F372E97-78CD-4DDE-8F1E-779292C9B7FF}" type="parTrans" cxnId="{379A00FC-64F5-4D4D-9543-6E9F6BA15C0B}">
      <dgm:prSet/>
      <dgm:spPr/>
      <dgm:t>
        <a:bodyPr/>
        <a:lstStyle/>
        <a:p>
          <a:endParaRPr lang="zh-CN" altLang="en-US">
            <a:solidFill>
              <a:schemeClr val="tx1"/>
            </a:solidFill>
          </a:endParaRPr>
        </a:p>
      </dgm:t>
    </dgm:pt>
    <dgm:pt modelId="{57A56F58-2A6C-4698-B347-6217A4041351}" type="sibTrans" cxnId="{379A00FC-64F5-4D4D-9543-6E9F6BA15C0B}">
      <dgm:prSet/>
      <dgm:spPr/>
      <dgm:t>
        <a:bodyPr/>
        <a:lstStyle/>
        <a:p>
          <a:endParaRPr lang="zh-CN" altLang="en-US"/>
        </a:p>
      </dgm:t>
    </dgm:pt>
    <dgm:pt modelId="{7E94870B-A40C-4269-9CCA-E91258B02090}">
      <dgm:prSet/>
      <dgm:spPr/>
      <dgm:t>
        <a:bodyPr/>
        <a:lstStyle/>
        <a:p>
          <a:r>
            <a:rPr lang="zh-CN" altLang="en-US">
              <a:solidFill>
                <a:schemeClr val="tx1"/>
              </a:solidFill>
            </a:rPr>
            <a:t>职称结构</a:t>
          </a:r>
        </a:p>
      </dgm:t>
    </dgm:pt>
    <dgm:pt modelId="{FEBEE51D-18C1-4FA0-8390-0F135D3ED3DF}" type="parTrans" cxnId="{84B461A6-154E-4223-A5DC-47825F9868F3}">
      <dgm:prSet/>
      <dgm:spPr/>
      <dgm:t>
        <a:bodyPr/>
        <a:lstStyle/>
        <a:p>
          <a:endParaRPr lang="zh-CN" altLang="en-US">
            <a:solidFill>
              <a:schemeClr val="tx1"/>
            </a:solidFill>
          </a:endParaRPr>
        </a:p>
      </dgm:t>
    </dgm:pt>
    <dgm:pt modelId="{894F94EF-1F55-423B-A5AE-C333CA485351}" type="sibTrans" cxnId="{84B461A6-154E-4223-A5DC-47825F9868F3}">
      <dgm:prSet/>
      <dgm:spPr/>
      <dgm:t>
        <a:bodyPr/>
        <a:lstStyle/>
        <a:p>
          <a:endParaRPr lang="zh-CN" altLang="en-US"/>
        </a:p>
      </dgm:t>
    </dgm:pt>
    <dgm:pt modelId="{2B95DA9B-61E4-481C-9F06-A62906138824}">
      <dgm:prSet/>
      <dgm:spPr/>
      <dgm:t>
        <a:bodyPr/>
        <a:lstStyle/>
        <a:p>
          <a:r>
            <a:rPr lang="zh-CN" altLang="en-US">
              <a:solidFill>
                <a:schemeClr val="tx1"/>
              </a:solidFill>
            </a:rPr>
            <a:t>学历结构</a:t>
          </a:r>
        </a:p>
      </dgm:t>
    </dgm:pt>
    <dgm:pt modelId="{F3743F03-85C5-4960-A3DE-6C75E9083D1D}" type="parTrans" cxnId="{ED2A7720-A02C-42E6-B1D2-F76F7E1D3D3D}">
      <dgm:prSet/>
      <dgm:spPr/>
      <dgm:t>
        <a:bodyPr/>
        <a:lstStyle/>
        <a:p>
          <a:endParaRPr lang="zh-CN" altLang="en-US">
            <a:solidFill>
              <a:schemeClr val="tx1"/>
            </a:solidFill>
          </a:endParaRPr>
        </a:p>
      </dgm:t>
    </dgm:pt>
    <dgm:pt modelId="{1E796061-7B00-49FD-BAEA-7EF0B9255AF5}" type="sibTrans" cxnId="{ED2A7720-A02C-42E6-B1D2-F76F7E1D3D3D}">
      <dgm:prSet/>
      <dgm:spPr/>
      <dgm:t>
        <a:bodyPr/>
        <a:lstStyle/>
        <a:p>
          <a:endParaRPr lang="zh-CN" altLang="en-US"/>
        </a:p>
      </dgm:t>
    </dgm:pt>
    <dgm:pt modelId="{229D067D-FD8B-42A7-A736-97693221DE5A}">
      <dgm:prSet/>
      <dgm:spPr/>
      <dgm:t>
        <a:bodyPr/>
        <a:lstStyle/>
        <a:p>
          <a:r>
            <a:rPr lang="zh-CN" altLang="en-US">
              <a:solidFill>
                <a:schemeClr val="tx1"/>
              </a:solidFill>
            </a:rPr>
            <a:t>教材</a:t>
          </a:r>
        </a:p>
      </dgm:t>
    </dgm:pt>
    <dgm:pt modelId="{FCA9A3B3-FA3B-4654-B457-23C594F26C03}" type="parTrans" cxnId="{0BCB91EA-FA8E-42D5-8749-CAEF21ACAAB4}">
      <dgm:prSet/>
      <dgm:spPr/>
      <dgm:t>
        <a:bodyPr/>
        <a:lstStyle/>
        <a:p>
          <a:endParaRPr lang="zh-CN" altLang="en-US">
            <a:solidFill>
              <a:schemeClr val="tx1"/>
            </a:solidFill>
          </a:endParaRPr>
        </a:p>
      </dgm:t>
    </dgm:pt>
    <dgm:pt modelId="{898BC7FF-95AB-46D3-AB60-A9F8C60CC0FD}" type="sibTrans" cxnId="{0BCB91EA-FA8E-42D5-8749-CAEF21ACAAB4}">
      <dgm:prSet/>
      <dgm:spPr/>
      <dgm:t>
        <a:bodyPr/>
        <a:lstStyle/>
        <a:p>
          <a:endParaRPr lang="zh-CN" altLang="en-US"/>
        </a:p>
      </dgm:t>
    </dgm:pt>
    <dgm:pt modelId="{B1CCE2D8-E001-4813-AFE8-6330F12014A6}">
      <dgm:prSet/>
      <dgm:spPr/>
      <dgm:t>
        <a:bodyPr/>
        <a:lstStyle/>
        <a:p>
          <a:r>
            <a:rPr lang="zh-CN" altLang="en-US">
              <a:solidFill>
                <a:schemeClr val="tx1"/>
              </a:solidFill>
            </a:rPr>
            <a:t>数字资源</a:t>
          </a:r>
        </a:p>
      </dgm:t>
    </dgm:pt>
    <dgm:pt modelId="{3455CDB9-5AE8-4F42-AEB3-5B0DD2D90F4A}" type="parTrans" cxnId="{685C0880-F2D7-4B41-A9A2-90D103A3CBA6}">
      <dgm:prSet/>
      <dgm:spPr/>
      <dgm:t>
        <a:bodyPr/>
        <a:lstStyle/>
        <a:p>
          <a:endParaRPr lang="zh-CN" altLang="en-US">
            <a:solidFill>
              <a:schemeClr val="tx1"/>
            </a:solidFill>
          </a:endParaRPr>
        </a:p>
      </dgm:t>
    </dgm:pt>
    <dgm:pt modelId="{44A594DF-A15A-494E-9D0A-D677740A3CA7}" type="sibTrans" cxnId="{685C0880-F2D7-4B41-A9A2-90D103A3CBA6}">
      <dgm:prSet/>
      <dgm:spPr/>
      <dgm:t>
        <a:bodyPr/>
        <a:lstStyle/>
        <a:p>
          <a:endParaRPr lang="zh-CN" altLang="en-US"/>
        </a:p>
      </dgm:t>
    </dgm:pt>
    <dgm:pt modelId="{1C12AF03-CB32-4E12-ABEE-41BB585805E8}">
      <dgm:prSet/>
      <dgm:spPr/>
      <dgm:t>
        <a:bodyPr/>
        <a:lstStyle/>
        <a:p>
          <a:r>
            <a:rPr lang="zh-CN" altLang="en-US">
              <a:solidFill>
                <a:schemeClr val="tx1"/>
              </a:solidFill>
            </a:rPr>
            <a:t>校内实训</a:t>
          </a:r>
        </a:p>
      </dgm:t>
    </dgm:pt>
    <dgm:pt modelId="{08736059-AC6C-438D-954F-80EA494CCCA3}" type="parTrans" cxnId="{43B26FAF-2BE5-48E7-BCDC-16624931B832}">
      <dgm:prSet/>
      <dgm:spPr/>
      <dgm:t>
        <a:bodyPr/>
        <a:lstStyle/>
        <a:p>
          <a:endParaRPr lang="zh-CN" altLang="en-US">
            <a:solidFill>
              <a:schemeClr val="tx1"/>
            </a:solidFill>
          </a:endParaRPr>
        </a:p>
      </dgm:t>
    </dgm:pt>
    <dgm:pt modelId="{58F7153A-8A27-472D-B912-E999A32DEB5F}" type="sibTrans" cxnId="{43B26FAF-2BE5-48E7-BCDC-16624931B832}">
      <dgm:prSet/>
      <dgm:spPr/>
      <dgm:t>
        <a:bodyPr/>
        <a:lstStyle/>
        <a:p>
          <a:endParaRPr lang="zh-CN" altLang="en-US"/>
        </a:p>
      </dgm:t>
    </dgm:pt>
    <dgm:pt modelId="{E86234DB-0C83-438E-B305-1C0BD5005410}">
      <dgm:prSet/>
      <dgm:spPr/>
      <dgm:t>
        <a:bodyPr/>
        <a:lstStyle/>
        <a:p>
          <a:r>
            <a:rPr lang="zh-CN" altLang="en-US">
              <a:solidFill>
                <a:schemeClr val="tx1"/>
              </a:solidFill>
            </a:rPr>
            <a:t>校外实训</a:t>
          </a:r>
        </a:p>
      </dgm:t>
    </dgm:pt>
    <dgm:pt modelId="{3F005DAA-F1DA-4D3C-9FC5-34AA7A7ECABD}" type="parTrans" cxnId="{5C308E57-1F08-4508-936D-9B0F567B65B3}">
      <dgm:prSet/>
      <dgm:spPr/>
      <dgm:t>
        <a:bodyPr/>
        <a:lstStyle/>
        <a:p>
          <a:endParaRPr lang="zh-CN" altLang="en-US">
            <a:solidFill>
              <a:schemeClr val="tx1"/>
            </a:solidFill>
          </a:endParaRPr>
        </a:p>
      </dgm:t>
    </dgm:pt>
    <dgm:pt modelId="{7EFD8F16-16E0-4FAC-AD84-AC2EF1878355}" type="sibTrans" cxnId="{5C308E57-1F08-4508-936D-9B0F567B65B3}">
      <dgm:prSet/>
      <dgm:spPr/>
      <dgm:t>
        <a:bodyPr/>
        <a:lstStyle/>
        <a:p>
          <a:endParaRPr lang="zh-CN" altLang="en-US"/>
        </a:p>
      </dgm:t>
    </dgm:pt>
    <dgm:pt modelId="{F34DF69C-5393-447B-9ED7-93FD0EFDA5A2}">
      <dgm:prSet/>
      <dgm:spPr/>
      <dgm:t>
        <a:bodyPr/>
        <a:lstStyle/>
        <a:p>
          <a:r>
            <a:rPr lang="zh-CN" altLang="en-US">
              <a:solidFill>
                <a:schemeClr val="tx1"/>
              </a:solidFill>
            </a:rPr>
            <a:t>教学手段</a:t>
          </a:r>
        </a:p>
      </dgm:t>
    </dgm:pt>
    <dgm:pt modelId="{0836B4A4-F93C-4751-AEAE-187809956C30}" type="parTrans" cxnId="{8A7714FF-8F41-4098-A7BE-E1CB14CD32C2}">
      <dgm:prSet/>
      <dgm:spPr/>
      <dgm:t>
        <a:bodyPr/>
        <a:lstStyle/>
        <a:p>
          <a:endParaRPr lang="zh-CN" altLang="en-US">
            <a:solidFill>
              <a:schemeClr val="tx1"/>
            </a:solidFill>
          </a:endParaRPr>
        </a:p>
      </dgm:t>
    </dgm:pt>
    <dgm:pt modelId="{B8CA1AE8-D635-4757-8FC1-425FF567264D}" type="sibTrans" cxnId="{8A7714FF-8F41-4098-A7BE-E1CB14CD32C2}">
      <dgm:prSet/>
      <dgm:spPr/>
      <dgm:t>
        <a:bodyPr/>
        <a:lstStyle/>
        <a:p>
          <a:endParaRPr lang="zh-CN" altLang="en-US"/>
        </a:p>
      </dgm:t>
    </dgm:pt>
    <dgm:pt modelId="{D87F0E09-5A6F-49D4-9995-742A988F899B}">
      <dgm:prSet/>
      <dgm:spPr/>
      <dgm:t>
        <a:bodyPr/>
        <a:lstStyle/>
        <a:p>
          <a:r>
            <a:rPr lang="zh-CN" altLang="en-US">
              <a:solidFill>
                <a:schemeClr val="tx1"/>
              </a:solidFill>
            </a:rPr>
            <a:t>教学方法</a:t>
          </a:r>
        </a:p>
      </dgm:t>
    </dgm:pt>
    <dgm:pt modelId="{A4F751F3-9FF8-4E78-A2CC-B8F958AFC608}" type="parTrans" cxnId="{210B760F-8523-4F28-8CD6-E0DBCA0079F7}">
      <dgm:prSet/>
      <dgm:spPr/>
      <dgm:t>
        <a:bodyPr/>
        <a:lstStyle/>
        <a:p>
          <a:endParaRPr lang="zh-CN" altLang="en-US">
            <a:solidFill>
              <a:schemeClr val="tx1"/>
            </a:solidFill>
          </a:endParaRPr>
        </a:p>
      </dgm:t>
    </dgm:pt>
    <dgm:pt modelId="{519F686F-A13E-41D5-AAC7-7F637B09F9C6}" type="sibTrans" cxnId="{210B760F-8523-4F28-8CD6-E0DBCA0079F7}">
      <dgm:prSet/>
      <dgm:spPr/>
      <dgm:t>
        <a:bodyPr/>
        <a:lstStyle/>
        <a:p>
          <a:endParaRPr lang="zh-CN" altLang="en-US"/>
        </a:p>
      </dgm:t>
    </dgm:pt>
    <dgm:pt modelId="{EAF3120D-997A-4444-9301-1D1710CFDDF9}">
      <dgm:prSet/>
      <dgm:spPr/>
      <dgm:t>
        <a:bodyPr/>
        <a:lstStyle/>
        <a:p>
          <a:r>
            <a:rPr lang="zh-CN" altLang="en-US">
              <a:solidFill>
                <a:schemeClr val="tx1"/>
              </a:solidFill>
            </a:rPr>
            <a:t>双师结构</a:t>
          </a:r>
        </a:p>
      </dgm:t>
    </dgm:pt>
    <dgm:pt modelId="{F15EFC67-4134-4006-A96C-F696EDB9BF03}" type="parTrans" cxnId="{1E4C13EB-9A67-4529-A93E-88A3FDC17EA6}">
      <dgm:prSet/>
      <dgm:spPr/>
      <dgm:t>
        <a:bodyPr/>
        <a:lstStyle/>
        <a:p>
          <a:endParaRPr lang="zh-CN" altLang="en-US">
            <a:solidFill>
              <a:schemeClr val="tx1"/>
            </a:solidFill>
          </a:endParaRPr>
        </a:p>
      </dgm:t>
    </dgm:pt>
    <dgm:pt modelId="{936943BC-D090-465F-81C9-CD025ABB442A}" type="sibTrans" cxnId="{1E4C13EB-9A67-4529-A93E-88A3FDC17EA6}">
      <dgm:prSet/>
      <dgm:spPr/>
      <dgm:t>
        <a:bodyPr/>
        <a:lstStyle/>
        <a:p>
          <a:endParaRPr lang="zh-CN" altLang="en-US"/>
        </a:p>
      </dgm:t>
    </dgm:pt>
    <dgm:pt modelId="{6D969866-33EA-4542-996E-8446806A11B6}" type="pres">
      <dgm:prSet presAssocID="{C3EDCD22-5112-4EA9-9E74-A83E26CAC96F}" presName="Name0" presStyleCnt="0">
        <dgm:presLayoutVars>
          <dgm:orgChart val="1"/>
          <dgm:chPref val="1"/>
          <dgm:dir/>
          <dgm:animOne val="branch"/>
          <dgm:animLvl val="lvl"/>
          <dgm:resizeHandles/>
        </dgm:presLayoutVars>
      </dgm:prSet>
      <dgm:spPr/>
      <dgm:t>
        <a:bodyPr/>
        <a:lstStyle/>
        <a:p>
          <a:endParaRPr lang="zh-CN" altLang="en-US"/>
        </a:p>
      </dgm:t>
    </dgm:pt>
    <dgm:pt modelId="{F54F738C-3F63-4BC2-994F-D8F63E2E9DD6}" type="pres">
      <dgm:prSet presAssocID="{6FBD3F09-4F0E-45B7-BB20-335106990088}" presName="hierRoot1" presStyleCnt="0">
        <dgm:presLayoutVars>
          <dgm:hierBranch val="init"/>
        </dgm:presLayoutVars>
      </dgm:prSet>
      <dgm:spPr/>
    </dgm:pt>
    <dgm:pt modelId="{51DB449B-6CEA-4A0E-8D64-DAB1E09E6CE3}" type="pres">
      <dgm:prSet presAssocID="{6FBD3F09-4F0E-45B7-BB20-335106990088}" presName="rootComposite1" presStyleCnt="0"/>
      <dgm:spPr/>
    </dgm:pt>
    <dgm:pt modelId="{E3B132B1-E6BA-4EC9-B1DC-227AA4C470CE}" type="pres">
      <dgm:prSet presAssocID="{6FBD3F09-4F0E-45B7-BB20-335106990088}" presName="rootText1" presStyleLbl="alignAcc1" presStyleIdx="0" presStyleCnt="0">
        <dgm:presLayoutVars>
          <dgm:chPref val="3"/>
        </dgm:presLayoutVars>
      </dgm:prSet>
      <dgm:spPr/>
      <dgm:t>
        <a:bodyPr/>
        <a:lstStyle/>
        <a:p>
          <a:endParaRPr lang="zh-CN" altLang="en-US"/>
        </a:p>
      </dgm:t>
    </dgm:pt>
    <dgm:pt modelId="{8AB8770C-3FB0-4CB3-9E26-610D0178DB9A}" type="pres">
      <dgm:prSet presAssocID="{6FBD3F09-4F0E-45B7-BB20-335106990088}" presName="topArc1" presStyleLbl="parChTrans1D1" presStyleIdx="0" presStyleCnt="36"/>
      <dgm:spPr/>
    </dgm:pt>
    <dgm:pt modelId="{4B3652FE-F7D1-4B6A-9C7D-5CD128BB1AB1}" type="pres">
      <dgm:prSet presAssocID="{6FBD3F09-4F0E-45B7-BB20-335106990088}" presName="bottomArc1" presStyleLbl="parChTrans1D1" presStyleIdx="1" presStyleCnt="36"/>
      <dgm:spPr/>
    </dgm:pt>
    <dgm:pt modelId="{1EE66465-35E6-4FEF-AA62-849C361E6B33}" type="pres">
      <dgm:prSet presAssocID="{6FBD3F09-4F0E-45B7-BB20-335106990088}" presName="topConnNode1" presStyleLbl="node1" presStyleIdx="0" presStyleCnt="0"/>
      <dgm:spPr/>
      <dgm:t>
        <a:bodyPr/>
        <a:lstStyle/>
        <a:p>
          <a:endParaRPr lang="zh-CN" altLang="en-US"/>
        </a:p>
      </dgm:t>
    </dgm:pt>
    <dgm:pt modelId="{C348A4D9-C19C-4827-865B-EA5AD64DB66B}" type="pres">
      <dgm:prSet presAssocID="{6FBD3F09-4F0E-45B7-BB20-335106990088}" presName="hierChild2" presStyleCnt="0"/>
      <dgm:spPr/>
    </dgm:pt>
    <dgm:pt modelId="{8D8213AF-1EA8-4554-87CF-7562A0DDBD61}" type="pres">
      <dgm:prSet presAssocID="{F4A969D3-41AA-4AAC-853D-4229EEC533F1}" presName="Name28" presStyleLbl="parChTrans1D2" presStyleIdx="0" presStyleCnt="6"/>
      <dgm:spPr/>
      <dgm:t>
        <a:bodyPr/>
        <a:lstStyle/>
        <a:p>
          <a:endParaRPr lang="zh-CN" altLang="en-US"/>
        </a:p>
      </dgm:t>
    </dgm:pt>
    <dgm:pt modelId="{145A0B1C-C1D6-4B24-81E7-DC3636239875}" type="pres">
      <dgm:prSet presAssocID="{DA2934C7-B09B-4118-9E17-4D7DB65BC0A1}" presName="hierRoot2" presStyleCnt="0">
        <dgm:presLayoutVars>
          <dgm:hierBranch val="init"/>
        </dgm:presLayoutVars>
      </dgm:prSet>
      <dgm:spPr/>
    </dgm:pt>
    <dgm:pt modelId="{D7653123-4042-41EB-B3E3-FFDDD5559D5C}" type="pres">
      <dgm:prSet presAssocID="{DA2934C7-B09B-4118-9E17-4D7DB65BC0A1}" presName="rootComposite2" presStyleCnt="0"/>
      <dgm:spPr/>
    </dgm:pt>
    <dgm:pt modelId="{2BF36E59-D3DB-411A-B486-6F7251292829}" type="pres">
      <dgm:prSet presAssocID="{DA2934C7-B09B-4118-9E17-4D7DB65BC0A1}" presName="rootText2" presStyleLbl="alignAcc1" presStyleIdx="0" presStyleCnt="0">
        <dgm:presLayoutVars>
          <dgm:chPref val="3"/>
        </dgm:presLayoutVars>
      </dgm:prSet>
      <dgm:spPr/>
      <dgm:t>
        <a:bodyPr/>
        <a:lstStyle/>
        <a:p>
          <a:endParaRPr lang="zh-CN" altLang="en-US"/>
        </a:p>
      </dgm:t>
    </dgm:pt>
    <dgm:pt modelId="{6D5A0D51-2903-49DB-B761-31AD773DE2D4}" type="pres">
      <dgm:prSet presAssocID="{DA2934C7-B09B-4118-9E17-4D7DB65BC0A1}" presName="topArc2" presStyleLbl="parChTrans1D1" presStyleIdx="2" presStyleCnt="36"/>
      <dgm:spPr/>
    </dgm:pt>
    <dgm:pt modelId="{3DAAB00B-19CB-4B4E-AD30-123E77895BA4}" type="pres">
      <dgm:prSet presAssocID="{DA2934C7-B09B-4118-9E17-4D7DB65BC0A1}" presName="bottomArc2" presStyleLbl="parChTrans1D1" presStyleIdx="3" presStyleCnt="36"/>
      <dgm:spPr/>
    </dgm:pt>
    <dgm:pt modelId="{C4FE92B8-2F4F-49A7-9EDC-EC1A2D7077E3}" type="pres">
      <dgm:prSet presAssocID="{DA2934C7-B09B-4118-9E17-4D7DB65BC0A1}" presName="topConnNode2" presStyleLbl="node2" presStyleIdx="0" presStyleCnt="0"/>
      <dgm:spPr/>
      <dgm:t>
        <a:bodyPr/>
        <a:lstStyle/>
        <a:p>
          <a:endParaRPr lang="zh-CN" altLang="en-US"/>
        </a:p>
      </dgm:t>
    </dgm:pt>
    <dgm:pt modelId="{2CC89E36-5BC0-46D5-8364-862021E07A2B}" type="pres">
      <dgm:prSet presAssocID="{DA2934C7-B09B-4118-9E17-4D7DB65BC0A1}" presName="hierChild4" presStyleCnt="0"/>
      <dgm:spPr/>
    </dgm:pt>
    <dgm:pt modelId="{7C32DBB7-54E5-45B0-A36B-136253F03781}" type="pres">
      <dgm:prSet presAssocID="{2F372E97-78CD-4DDE-8F1E-779292C9B7FF}" presName="Name28" presStyleLbl="parChTrans1D3" presStyleIdx="0" presStyleCnt="11"/>
      <dgm:spPr/>
      <dgm:t>
        <a:bodyPr/>
        <a:lstStyle/>
        <a:p>
          <a:endParaRPr lang="zh-CN" altLang="en-US"/>
        </a:p>
      </dgm:t>
    </dgm:pt>
    <dgm:pt modelId="{35001B5C-1FEC-4605-B85C-7024667CFA30}" type="pres">
      <dgm:prSet presAssocID="{EB69D789-DEAB-4B73-ACEA-FA5770715F26}" presName="hierRoot2" presStyleCnt="0">
        <dgm:presLayoutVars>
          <dgm:hierBranch val="init"/>
        </dgm:presLayoutVars>
      </dgm:prSet>
      <dgm:spPr/>
    </dgm:pt>
    <dgm:pt modelId="{D468EDAC-AFC9-4695-B670-1B0893F4787D}" type="pres">
      <dgm:prSet presAssocID="{EB69D789-DEAB-4B73-ACEA-FA5770715F26}" presName="rootComposite2" presStyleCnt="0"/>
      <dgm:spPr/>
    </dgm:pt>
    <dgm:pt modelId="{5E2BC6F9-01B8-44ED-A803-498CEC7798E5}" type="pres">
      <dgm:prSet presAssocID="{EB69D789-DEAB-4B73-ACEA-FA5770715F26}" presName="rootText2" presStyleLbl="alignAcc1" presStyleIdx="0" presStyleCnt="0">
        <dgm:presLayoutVars>
          <dgm:chPref val="3"/>
        </dgm:presLayoutVars>
      </dgm:prSet>
      <dgm:spPr/>
      <dgm:t>
        <a:bodyPr/>
        <a:lstStyle/>
        <a:p>
          <a:endParaRPr lang="zh-CN" altLang="en-US"/>
        </a:p>
      </dgm:t>
    </dgm:pt>
    <dgm:pt modelId="{8EAE1F09-B655-4E5C-88D8-1FBB139A35D4}" type="pres">
      <dgm:prSet presAssocID="{EB69D789-DEAB-4B73-ACEA-FA5770715F26}" presName="topArc2" presStyleLbl="parChTrans1D1" presStyleIdx="4" presStyleCnt="36"/>
      <dgm:spPr/>
    </dgm:pt>
    <dgm:pt modelId="{24757993-E6B4-4BA9-A4D6-B2D99CCDF61A}" type="pres">
      <dgm:prSet presAssocID="{EB69D789-DEAB-4B73-ACEA-FA5770715F26}" presName="bottomArc2" presStyleLbl="parChTrans1D1" presStyleIdx="5" presStyleCnt="36"/>
      <dgm:spPr/>
    </dgm:pt>
    <dgm:pt modelId="{1B1ED077-D962-4FDB-BEE4-CE7A0C910A70}" type="pres">
      <dgm:prSet presAssocID="{EB69D789-DEAB-4B73-ACEA-FA5770715F26}" presName="topConnNode2" presStyleLbl="node3" presStyleIdx="0" presStyleCnt="0"/>
      <dgm:spPr/>
      <dgm:t>
        <a:bodyPr/>
        <a:lstStyle/>
        <a:p>
          <a:endParaRPr lang="zh-CN" altLang="en-US"/>
        </a:p>
      </dgm:t>
    </dgm:pt>
    <dgm:pt modelId="{C613C1A8-E914-4E97-ABEE-F16A2D9850C2}" type="pres">
      <dgm:prSet presAssocID="{EB69D789-DEAB-4B73-ACEA-FA5770715F26}" presName="hierChild4" presStyleCnt="0"/>
      <dgm:spPr/>
    </dgm:pt>
    <dgm:pt modelId="{7E3C1D92-9A88-4D55-BA49-63B4888A233F}" type="pres">
      <dgm:prSet presAssocID="{EB69D789-DEAB-4B73-ACEA-FA5770715F26}" presName="hierChild5" presStyleCnt="0"/>
      <dgm:spPr/>
    </dgm:pt>
    <dgm:pt modelId="{B83A42C9-A15A-4025-A499-0B18C2489EE3}" type="pres">
      <dgm:prSet presAssocID="{9354A652-D389-43E2-8745-0A6C2CED7016}" presName="Name28" presStyleLbl="parChTrans1D3" presStyleIdx="1" presStyleCnt="11"/>
      <dgm:spPr/>
      <dgm:t>
        <a:bodyPr/>
        <a:lstStyle/>
        <a:p>
          <a:endParaRPr lang="zh-CN" altLang="en-US"/>
        </a:p>
      </dgm:t>
    </dgm:pt>
    <dgm:pt modelId="{55A8CD55-AF73-4896-8207-ED3889CBD708}" type="pres">
      <dgm:prSet presAssocID="{F2EA71BB-3ECD-43A9-BD3F-59795B9AEC1A}" presName="hierRoot2" presStyleCnt="0">
        <dgm:presLayoutVars>
          <dgm:hierBranch val="init"/>
        </dgm:presLayoutVars>
      </dgm:prSet>
      <dgm:spPr/>
    </dgm:pt>
    <dgm:pt modelId="{25A81CC1-7462-4F14-A2BA-497666A0F54E}" type="pres">
      <dgm:prSet presAssocID="{F2EA71BB-3ECD-43A9-BD3F-59795B9AEC1A}" presName="rootComposite2" presStyleCnt="0"/>
      <dgm:spPr/>
    </dgm:pt>
    <dgm:pt modelId="{DC7A64B1-C846-433D-BE29-D24D62E20EBE}" type="pres">
      <dgm:prSet presAssocID="{F2EA71BB-3ECD-43A9-BD3F-59795B9AEC1A}" presName="rootText2" presStyleLbl="alignAcc1" presStyleIdx="0" presStyleCnt="0">
        <dgm:presLayoutVars>
          <dgm:chPref val="3"/>
        </dgm:presLayoutVars>
      </dgm:prSet>
      <dgm:spPr/>
      <dgm:t>
        <a:bodyPr/>
        <a:lstStyle/>
        <a:p>
          <a:endParaRPr lang="zh-CN" altLang="en-US"/>
        </a:p>
      </dgm:t>
    </dgm:pt>
    <dgm:pt modelId="{92AC7D40-9F9B-40DA-824D-513464C26685}" type="pres">
      <dgm:prSet presAssocID="{F2EA71BB-3ECD-43A9-BD3F-59795B9AEC1A}" presName="topArc2" presStyleLbl="parChTrans1D1" presStyleIdx="6" presStyleCnt="36"/>
      <dgm:spPr/>
    </dgm:pt>
    <dgm:pt modelId="{B6E349A8-40A1-4514-9450-10598FE70A0D}" type="pres">
      <dgm:prSet presAssocID="{F2EA71BB-3ECD-43A9-BD3F-59795B9AEC1A}" presName="bottomArc2" presStyleLbl="parChTrans1D1" presStyleIdx="7" presStyleCnt="36"/>
      <dgm:spPr/>
    </dgm:pt>
    <dgm:pt modelId="{82F31952-8382-47B9-8444-2B93A5A9ABE5}" type="pres">
      <dgm:prSet presAssocID="{F2EA71BB-3ECD-43A9-BD3F-59795B9AEC1A}" presName="topConnNode2" presStyleLbl="node3" presStyleIdx="0" presStyleCnt="0"/>
      <dgm:spPr/>
      <dgm:t>
        <a:bodyPr/>
        <a:lstStyle/>
        <a:p>
          <a:endParaRPr lang="zh-CN" altLang="en-US"/>
        </a:p>
      </dgm:t>
    </dgm:pt>
    <dgm:pt modelId="{3C4360F4-0AA2-4590-8C2F-B9E88FDB839D}" type="pres">
      <dgm:prSet presAssocID="{F2EA71BB-3ECD-43A9-BD3F-59795B9AEC1A}" presName="hierChild4" presStyleCnt="0"/>
      <dgm:spPr/>
    </dgm:pt>
    <dgm:pt modelId="{D1128523-9995-4362-B609-D118663A6DAB}" type="pres">
      <dgm:prSet presAssocID="{F2EA71BB-3ECD-43A9-BD3F-59795B9AEC1A}" presName="hierChild5" presStyleCnt="0"/>
      <dgm:spPr/>
    </dgm:pt>
    <dgm:pt modelId="{0E45A305-0FE8-4E6A-9C8B-2B50B056BC45}" type="pres">
      <dgm:prSet presAssocID="{DA2934C7-B09B-4118-9E17-4D7DB65BC0A1}" presName="hierChild5" presStyleCnt="0"/>
      <dgm:spPr/>
    </dgm:pt>
    <dgm:pt modelId="{F46C9CF0-8497-4E8A-A5FC-8FB637CE21E6}" type="pres">
      <dgm:prSet presAssocID="{85A22287-D8C1-45ED-B4FE-443321408714}" presName="Name28" presStyleLbl="parChTrans1D2" presStyleIdx="1" presStyleCnt="6"/>
      <dgm:spPr/>
      <dgm:t>
        <a:bodyPr/>
        <a:lstStyle/>
        <a:p>
          <a:endParaRPr lang="zh-CN" altLang="en-US"/>
        </a:p>
      </dgm:t>
    </dgm:pt>
    <dgm:pt modelId="{DCF14DAE-9CE3-4CBE-8E30-2F4C286779CF}" type="pres">
      <dgm:prSet presAssocID="{751E469E-75DA-4906-B9CE-184A5E68B59D}" presName="hierRoot2" presStyleCnt="0">
        <dgm:presLayoutVars>
          <dgm:hierBranch val="init"/>
        </dgm:presLayoutVars>
      </dgm:prSet>
      <dgm:spPr/>
    </dgm:pt>
    <dgm:pt modelId="{8C17FD6D-2C2A-4734-AB44-99CF0DE16BC8}" type="pres">
      <dgm:prSet presAssocID="{751E469E-75DA-4906-B9CE-184A5E68B59D}" presName="rootComposite2" presStyleCnt="0"/>
      <dgm:spPr/>
    </dgm:pt>
    <dgm:pt modelId="{9990E194-BEAC-4132-AFFE-47535D7C5C2C}" type="pres">
      <dgm:prSet presAssocID="{751E469E-75DA-4906-B9CE-184A5E68B59D}" presName="rootText2" presStyleLbl="alignAcc1" presStyleIdx="0" presStyleCnt="0">
        <dgm:presLayoutVars>
          <dgm:chPref val="3"/>
        </dgm:presLayoutVars>
      </dgm:prSet>
      <dgm:spPr/>
      <dgm:t>
        <a:bodyPr/>
        <a:lstStyle/>
        <a:p>
          <a:endParaRPr lang="zh-CN" altLang="en-US"/>
        </a:p>
      </dgm:t>
    </dgm:pt>
    <dgm:pt modelId="{A70C1CC5-44D1-458A-84F5-481600705DA8}" type="pres">
      <dgm:prSet presAssocID="{751E469E-75DA-4906-B9CE-184A5E68B59D}" presName="topArc2" presStyleLbl="parChTrans1D1" presStyleIdx="8" presStyleCnt="36"/>
      <dgm:spPr/>
    </dgm:pt>
    <dgm:pt modelId="{7088AD88-86EC-441C-ABD2-930DD9D3C221}" type="pres">
      <dgm:prSet presAssocID="{751E469E-75DA-4906-B9CE-184A5E68B59D}" presName="bottomArc2" presStyleLbl="parChTrans1D1" presStyleIdx="9" presStyleCnt="36"/>
      <dgm:spPr/>
    </dgm:pt>
    <dgm:pt modelId="{97DFB2F2-5193-49CE-966B-A31C4CF064E5}" type="pres">
      <dgm:prSet presAssocID="{751E469E-75DA-4906-B9CE-184A5E68B59D}" presName="topConnNode2" presStyleLbl="node2" presStyleIdx="0" presStyleCnt="0"/>
      <dgm:spPr/>
      <dgm:t>
        <a:bodyPr/>
        <a:lstStyle/>
        <a:p>
          <a:endParaRPr lang="zh-CN" altLang="en-US"/>
        </a:p>
      </dgm:t>
    </dgm:pt>
    <dgm:pt modelId="{B6A293C1-1E45-4717-A591-A5AC22F9B4C1}" type="pres">
      <dgm:prSet presAssocID="{751E469E-75DA-4906-B9CE-184A5E68B59D}" presName="hierChild4" presStyleCnt="0"/>
      <dgm:spPr/>
    </dgm:pt>
    <dgm:pt modelId="{3174160A-8C09-4994-8F0E-24C8895AC803}" type="pres">
      <dgm:prSet presAssocID="{FEBEE51D-18C1-4FA0-8390-0F135D3ED3DF}" presName="Name28" presStyleLbl="parChTrans1D3" presStyleIdx="2" presStyleCnt="11"/>
      <dgm:spPr/>
      <dgm:t>
        <a:bodyPr/>
        <a:lstStyle/>
        <a:p>
          <a:endParaRPr lang="zh-CN" altLang="en-US"/>
        </a:p>
      </dgm:t>
    </dgm:pt>
    <dgm:pt modelId="{BAA924D5-2E4F-4A86-AF9A-569FA3259DE0}" type="pres">
      <dgm:prSet presAssocID="{7E94870B-A40C-4269-9CCA-E91258B02090}" presName="hierRoot2" presStyleCnt="0">
        <dgm:presLayoutVars>
          <dgm:hierBranch val="init"/>
        </dgm:presLayoutVars>
      </dgm:prSet>
      <dgm:spPr/>
    </dgm:pt>
    <dgm:pt modelId="{3AB62102-FDFE-4547-AB1B-9C4F2E6CD8D7}" type="pres">
      <dgm:prSet presAssocID="{7E94870B-A40C-4269-9CCA-E91258B02090}" presName="rootComposite2" presStyleCnt="0"/>
      <dgm:spPr/>
    </dgm:pt>
    <dgm:pt modelId="{93809AEC-4511-4E1A-B93E-8FD854173D1F}" type="pres">
      <dgm:prSet presAssocID="{7E94870B-A40C-4269-9CCA-E91258B02090}" presName="rootText2" presStyleLbl="alignAcc1" presStyleIdx="0" presStyleCnt="0">
        <dgm:presLayoutVars>
          <dgm:chPref val="3"/>
        </dgm:presLayoutVars>
      </dgm:prSet>
      <dgm:spPr/>
      <dgm:t>
        <a:bodyPr/>
        <a:lstStyle/>
        <a:p>
          <a:endParaRPr lang="zh-CN" altLang="en-US"/>
        </a:p>
      </dgm:t>
    </dgm:pt>
    <dgm:pt modelId="{46A2EEC2-CD47-4093-A1C5-53F14FE5C176}" type="pres">
      <dgm:prSet presAssocID="{7E94870B-A40C-4269-9CCA-E91258B02090}" presName="topArc2" presStyleLbl="parChTrans1D1" presStyleIdx="10" presStyleCnt="36"/>
      <dgm:spPr/>
    </dgm:pt>
    <dgm:pt modelId="{8594B91B-DE88-4897-931C-7E63BE27B9C9}" type="pres">
      <dgm:prSet presAssocID="{7E94870B-A40C-4269-9CCA-E91258B02090}" presName="bottomArc2" presStyleLbl="parChTrans1D1" presStyleIdx="11" presStyleCnt="36"/>
      <dgm:spPr/>
    </dgm:pt>
    <dgm:pt modelId="{37C2830F-6419-48AA-8D1D-35EE61FD7B7A}" type="pres">
      <dgm:prSet presAssocID="{7E94870B-A40C-4269-9CCA-E91258B02090}" presName="topConnNode2" presStyleLbl="node3" presStyleIdx="0" presStyleCnt="0"/>
      <dgm:spPr/>
      <dgm:t>
        <a:bodyPr/>
        <a:lstStyle/>
        <a:p>
          <a:endParaRPr lang="zh-CN" altLang="en-US"/>
        </a:p>
      </dgm:t>
    </dgm:pt>
    <dgm:pt modelId="{8E0C9733-2DA9-4416-9D86-5C342057F67B}" type="pres">
      <dgm:prSet presAssocID="{7E94870B-A40C-4269-9CCA-E91258B02090}" presName="hierChild4" presStyleCnt="0"/>
      <dgm:spPr/>
    </dgm:pt>
    <dgm:pt modelId="{EC9C2AB2-14AC-4AB6-A09F-89F41C7DA893}" type="pres">
      <dgm:prSet presAssocID="{7E94870B-A40C-4269-9CCA-E91258B02090}" presName="hierChild5" presStyleCnt="0"/>
      <dgm:spPr/>
    </dgm:pt>
    <dgm:pt modelId="{BB07007D-3991-443C-9EF9-063FFACB6724}" type="pres">
      <dgm:prSet presAssocID="{F3743F03-85C5-4960-A3DE-6C75E9083D1D}" presName="Name28" presStyleLbl="parChTrans1D3" presStyleIdx="3" presStyleCnt="11"/>
      <dgm:spPr/>
      <dgm:t>
        <a:bodyPr/>
        <a:lstStyle/>
        <a:p>
          <a:endParaRPr lang="zh-CN" altLang="en-US"/>
        </a:p>
      </dgm:t>
    </dgm:pt>
    <dgm:pt modelId="{7EFB526F-634F-44D9-8C87-DFE7BEA0FBD6}" type="pres">
      <dgm:prSet presAssocID="{2B95DA9B-61E4-481C-9F06-A62906138824}" presName="hierRoot2" presStyleCnt="0">
        <dgm:presLayoutVars>
          <dgm:hierBranch val="init"/>
        </dgm:presLayoutVars>
      </dgm:prSet>
      <dgm:spPr/>
    </dgm:pt>
    <dgm:pt modelId="{AF4B1ECE-FC40-4438-B08D-6D2D783D0A05}" type="pres">
      <dgm:prSet presAssocID="{2B95DA9B-61E4-481C-9F06-A62906138824}" presName="rootComposite2" presStyleCnt="0"/>
      <dgm:spPr/>
    </dgm:pt>
    <dgm:pt modelId="{503EC229-7349-4629-90F8-9BB377068CAA}" type="pres">
      <dgm:prSet presAssocID="{2B95DA9B-61E4-481C-9F06-A62906138824}" presName="rootText2" presStyleLbl="alignAcc1" presStyleIdx="0" presStyleCnt="0">
        <dgm:presLayoutVars>
          <dgm:chPref val="3"/>
        </dgm:presLayoutVars>
      </dgm:prSet>
      <dgm:spPr/>
      <dgm:t>
        <a:bodyPr/>
        <a:lstStyle/>
        <a:p>
          <a:endParaRPr lang="zh-CN" altLang="en-US"/>
        </a:p>
      </dgm:t>
    </dgm:pt>
    <dgm:pt modelId="{ED7A77E4-ADC5-4120-AD5A-6B77E07028FD}" type="pres">
      <dgm:prSet presAssocID="{2B95DA9B-61E4-481C-9F06-A62906138824}" presName="topArc2" presStyleLbl="parChTrans1D1" presStyleIdx="12" presStyleCnt="36"/>
      <dgm:spPr/>
    </dgm:pt>
    <dgm:pt modelId="{50A08769-4FCE-4868-80F9-F3B4D712030D}" type="pres">
      <dgm:prSet presAssocID="{2B95DA9B-61E4-481C-9F06-A62906138824}" presName="bottomArc2" presStyleLbl="parChTrans1D1" presStyleIdx="13" presStyleCnt="36"/>
      <dgm:spPr/>
    </dgm:pt>
    <dgm:pt modelId="{AE6AB44A-C431-435E-8EA9-4507EB450703}" type="pres">
      <dgm:prSet presAssocID="{2B95DA9B-61E4-481C-9F06-A62906138824}" presName="topConnNode2" presStyleLbl="node3" presStyleIdx="0" presStyleCnt="0"/>
      <dgm:spPr/>
      <dgm:t>
        <a:bodyPr/>
        <a:lstStyle/>
        <a:p>
          <a:endParaRPr lang="zh-CN" altLang="en-US"/>
        </a:p>
      </dgm:t>
    </dgm:pt>
    <dgm:pt modelId="{6CF8C84B-A895-4CD7-932C-158FF87FD62A}" type="pres">
      <dgm:prSet presAssocID="{2B95DA9B-61E4-481C-9F06-A62906138824}" presName="hierChild4" presStyleCnt="0"/>
      <dgm:spPr/>
    </dgm:pt>
    <dgm:pt modelId="{AF0691D3-0C29-4079-8040-6F1412E6C601}" type="pres">
      <dgm:prSet presAssocID="{2B95DA9B-61E4-481C-9F06-A62906138824}" presName="hierChild5" presStyleCnt="0"/>
      <dgm:spPr/>
    </dgm:pt>
    <dgm:pt modelId="{B6BD39A2-0B31-4030-A0A7-27565320BB79}" type="pres">
      <dgm:prSet presAssocID="{F15EFC67-4134-4006-A96C-F696EDB9BF03}" presName="Name28" presStyleLbl="parChTrans1D3" presStyleIdx="4" presStyleCnt="11"/>
      <dgm:spPr/>
      <dgm:t>
        <a:bodyPr/>
        <a:lstStyle/>
        <a:p>
          <a:endParaRPr lang="zh-CN" altLang="en-US"/>
        </a:p>
      </dgm:t>
    </dgm:pt>
    <dgm:pt modelId="{23F61E4E-0DE5-4294-B4C0-D35351C9FAC1}" type="pres">
      <dgm:prSet presAssocID="{EAF3120D-997A-4444-9301-1D1710CFDDF9}" presName="hierRoot2" presStyleCnt="0">
        <dgm:presLayoutVars>
          <dgm:hierBranch val="init"/>
        </dgm:presLayoutVars>
      </dgm:prSet>
      <dgm:spPr/>
    </dgm:pt>
    <dgm:pt modelId="{2C8D4D0A-AAEB-45E2-B3E3-C1D14066B21A}" type="pres">
      <dgm:prSet presAssocID="{EAF3120D-997A-4444-9301-1D1710CFDDF9}" presName="rootComposite2" presStyleCnt="0"/>
      <dgm:spPr/>
    </dgm:pt>
    <dgm:pt modelId="{17BA07C9-A715-4F23-A9E8-68CE0D7B646D}" type="pres">
      <dgm:prSet presAssocID="{EAF3120D-997A-4444-9301-1D1710CFDDF9}" presName="rootText2" presStyleLbl="alignAcc1" presStyleIdx="0" presStyleCnt="0">
        <dgm:presLayoutVars>
          <dgm:chPref val="3"/>
        </dgm:presLayoutVars>
      </dgm:prSet>
      <dgm:spPr/>
      <dgm:t>
        <a:bodyPr/>
        <a:lstStyle/>
        <a:p>
          <a:endParaRPr lang="zh-CN" altLang="en-US"/>
        </a:p>
      </dgm:t>
    </dgm:pt>
    <dgm:pt modelId="{7BCBD7DF-6133-4A38-9674-F7DEC02BE3D4}" type="pres">
      <dgm:prSet presAssocID="{EAF3120D-997A-4444-9301-1D1710CFDDF9}" presName="topArc2" presStyleLbl="parChTrans1D1" presStyleIdx="14" presStyleCnt="36"/>
      <dgm:spPr/>
    </dgm:pt>
    <dgm:pt modelId="{9A40073E-97EC-4404-BC7C-64A602F73E6C}" type="pres">
      <dgm:prSet presAssocID="{EAF3120D-997A-4444-9301-1D1710CFDDF9}" presName="bottomArc2" presStyleLbl="parChTrans1D1" presStyleIdx="15" presStyleCnt="36"/>
      <dgm:spPr/>
    </dgm:pt>
    <dgm:pt modelId="{AAD06F48-B102-4D60-8A54-BA4642BDBB34}" type="pres">
      <dgm:prSet presAssocID="{EAF3120D-997A-4444-9301-1D1710CFDDF9}" presName="topConnNode2" presStyleLbl="node3" presStyleIdx="0" presStyleCnt="0"/>
      <dgm:spPr/>
      <dgm:t>
        <a:bodyPr/>
        <a:lstStyle/>
        <a:p>
          <a:endParaRPr lang="zh-CN" altLang="en-US"/>
        </a:p>
      </dgm:t>
    </dgm:pt>
    <dgm:pt modelId="{6A76A8ED-E733-4692-B71F-A653A45FB89F}" type="pres">
      <dgm:prSet presAssocID="{EAF3120D-997A-4444-9301-1D1710CFDDF9}" presName="hierChild4" presStyleCnt="0"/>
      <dgm:spPr/>
    </dgm:pt>
    <dgm:pt modelId="{19428A5B-136F-4C27-8707-E6EA81F1E027}" type="pres">
      <dgm:prSet presAssocID="{EAF3120D-997A-4444-9301-1D1710CFDDF9}" presName="hierChild5" presStyleCnt="0"/>
      <dgm:spPr/>
    </dgm:pt>
    <dgm:pt modelId="{9810BA4D-2446-4634-86AE-2535FA8D6625}" type="pres">
      <dgm:prSet presAssocID="{751E469E-75DA-4906-B9CE-184A5E68B59D}" presName="hierChild5" presStyleCnt="0"/>
      <dgm:spPr/>
    </dgm:pt>
    <dgm:pt modelId="{FEB1C14E-2843-48E0-A247-39DB36BAB874}" type="pres">
      <dgm:prSet presAssocID="{5A88FF75-5D00-4F03-A02F-5B5677F841EE}" presName="Name28" presStyleLbl="parChTrans1D2" presStyleIdx="2" presStyleCnt="6"/>
      <dgm:spPr/>
      <dgm:t>
        <a:bodyPr/>
        <a:lstStyle/>
        <a:p>
          <a:endParaRPr lang="zh-CN" altLang="en-US"/>
        </a:p>
      </dgm:t>
    </dgm:pt>
    <dgm:pt modelId="{99381736-F964-4625-8A4F-5DEC125E0B76}" type="pres">
      <dgm:prSet presAssocID="{44B6EDB3-2F5B-403B-B729-C0BBF419721F}" presName="hierRoot2" presStyleCnt="0">
        <dgm:presLayoutVars>
          <dgm:hierBranch val="init"/>
        </dgm:presLayoutVars>
      </dgm:prSet>
      <dgm:spPr/>
    </dgm:pt>
    <dgm:pt modelId="{8673317A-0649-4A82-A094-5451F4C2A639}" type="pres">
      <dgm:prSet presAssocID="{44B6EDB3-2F5B-403B-B729-C0BBF419721F}" presName="rootComposite2" presStyleCnt="0"/>
      <dgm:spPr/>
    </dgm:pt>
    <dgm:pt modelId="{954BBD23-82FA-4874-919F-898D668211F1}" type="pres">
      <dgm:prSet presAssocID="{44B6EDB3-2F5B-403B-B729-C0BBF419721F}" presName="rootText2" presStyleLbl="alignAcc1" presStyleIdx="0" presStyleCnt="0">
        <dgm:presLayoutVars>
          <dgm:chPref val="3"/>
        </dgm:presLayoutVars>
      </dgm:prSet>
      <dgm:spPr/>
      <dgm:t>
        <a:bodyPr/>
        <a:lstStyle/>
        <a:p>
          <a:endParaRPr lang="zh-CN" altLang="en-US"/>
        </a:p>
      </dgm:t>
    </dgm:pt>
    <dgm:pt modelId="{A2D33733-EDC2-4485-A53B-44FB9922E37C}" type="pres">
      <dgm:prSet presAssocID="{44B6EDB3-2F5B-403B-B729-C0BBF419721F}" presName="topArc2" presStyleLbl="parChTrans1D1" presStyleIdx="16" presStyleCnt="36"/>
      <dgm:spPr/>
    </dgm:pt>
    <dgm:pt modelId="{FF49ED7A-2E7A-4F6E-AC2E-B18459F8893F}" type="pres">
      <dgm:prSet presAssocID="{44B6EDB3-2F5B-403B-B729-C0BBF419721F}" presName="bottomArc2" presStyleLbl="parChTrans1D1" presStyleIdx="17" presStyleCnt="36"/>
      <dgm:spPr/>
    </dgm:pt>
    <dgm:pt modelId="{16AA38B0-93E7-466D-984D-0ECC17509695}" type="pres">
      <dgm:prSet presAssocID="{44B6EDB3-2F5B-403B-B729-C0BBF419721F}" presName="topConnNode2" presStyleLbl="node2" presStyleIdx="0" presStyleCnt="0"/>
      <dgm:spPr/>
      <dgm:t>
        <a:bodyPr/>
        <a:lstStyle/>
        <a:p>
          <a:endParaRPr lang="zh-CN" altLang="en-US"/>
        </a:p>
      </dgm:t>
    </dgm:pt>
    <dgm:pt modelId="{DAF96EDD-9BBB-48BA-B8FD-1F511AE37B84}" type="pres">
      <dgm:prSet presAssocID="{44B6EDB3-2F5B-403B-B729-C0BBF419721F}" presName="hierChild4" presStyleCnt="0"/>
      <dgm:spPr/>
    </dgm:pt>
    <dgm:pt modelId="{353269DF-FB7B-465A-9B05-CFA7AFDFD6BF}" type="pres">
      <dgm:prSet presAssocID="{3455CDB9-5AE8-4F42-AEB3-5B0DD2D90F4A}" presName="Name28" presStyleLbl="parChTrans1D3" presStyleIdx="5" presStyleCnt="11"/>
      <dgm:spPr/>
      <dgm:t>
        <a:bodyPr/>
        <a:lstStyle/>
        <a:p>
          <a:endParaRPr lang="zh-CN" altLang="en-US"/>
        </a:p>
      </dgm:t>
    </dgm:pt>
    <dgm:pt modelId="{ADF8B511-C434-46EF-8EBC-AAEB1E0CDA68}" type="pres">
      <dgm:prSet presAssocID="{B1CCE2D8-E001-4813-AFE8-6330F12014A6}" presName="hierRoot2" presStyleCnt="0">
        <dgm:presLayoutVars>
          <dgm:hierBranch val="init"/>
        </dgm:presLayoutVars>
      </dgm:prSet>
      <dgm:spPr/>
    </dgm:pt>
    <dgm:pt modelId="{26C9A942-8E39-4E57-B351-3B7EC93C4D62}" type="pres">
      <dgm:prSet presAssocID="{B1CCE2D8-E001-4813-AFE8-6330F12014A6}" presName="rootComposite2" presStyleCnt="0"/>
      <dgm:spPr/>
    </dgm:pt>
    <dgm:pt modelId="{C5FB32DB-B395-45A2-A30F-3961ABFD4FBA}" type="pres">
      <dgm:prSet presAssocID="{B1CCE2D8-E001-4813-AFE8-6330F12014A6}" presName="rootText2" presStyleLbl="alignAcc1" presStyleIdx="0" presStyleCnt="0">
        <dgm:presLayoutVars>
          <dgm:chPref val="3"/>
        </dgm:presLayoutVars>
      </dgm:prSet>
      <dgm:spPr/>
      <dgm:t>
        <a:bodyPr/>
        <a:lstStyle/>
        <a:p>
          <a:endParaRPr lang="zh-CN" altLang="en-US"/>
        </a:p>
      </dgm:t>
    </dgm:pt>
    <dgm:pt modelId="{A197C01E-5CC8-4115-849F-79F027C479C1}" type="pres">
      <dgm:prSet presAssocID="{B1CCE2D8-E001-4813-AFE8-6330F12014A6}" presName="topArc2" presStyleLbl="parChTrans1D1" presStyleIdx="18" presStyleCnt="36"/>
      <dgm:spPr/>
    </dgm:pt>
    <dgm:pt modelId="{67D7A901-DFC6-4EB2-A8F7-E60C240064B4}" type="pres">
      <dgm:prSet presAssocID="{B1CCE2D8-E001-4813-AFE8-6330F12014A6}" presName="bottomArc2" presStyleLbl="parChTrans1D1" presStyleIdx="19" presStyleCnt="36"/>
      <dgm:spPr/>
    </dgm:pt>
    <dgm:pt modelId="{DEA7C35F-1035-440B-9AF0-702E65948148}" type="pres">
      <dgm:prSet presAssocID="{B1CCE2D8-E001-4813-AFE8-6330F12014A6}" presName="topConnNode2" presStyleLbl="node3" presStyleIdx="0" presStyleCnt="0"/>
      <dgm:spPr/>
      <dgm:t>
        <a:bodyPr/>
        <a:lstStyle/>
        <a:p>
          <a:endParaRPr lang="zh-CN" altLang="en-US"/>
        </a:p>
      </dgm:t>
    </dgm:pt>
    <dgm:pt modelId="{06BCBE27-28B6-4F63-A714-C7E6356641D1}" type="pres">
      <dgm:prSet presAssocID="{B1CCE2D8-E001-4813-AFE8-6330F12014A6}" presName="hierChild4" presStyleCnt="0"/>
      <dgm:spPr/>
    </dgm:pt>
    <dgm:pt modelId="{4378A3C0-A4CF-48E8-BA84-303DCDB5C527}" type="pres">
      <dgm:prSet presAssocID="{B1CCE2D8-E001-4813-AFE8-6330F12014A6}" presName="hierChild5" presStyleCnt="0"/>
      <dgm:spPr/>
    </dgm:pt>
    <dgm:pt modelId="{4C193029-027B-44D4-AC91-E6FDE64DB365}" type="pres">
      <dgm:prSet presAssocID="{FCA9A3B3-FA3B-4654-B457-23C594F26C03}" presName="Name28" presStyleLbl="parChTrans1D3" presStyleIdx="6" presStyleCnt="11"/>
      <dgm:spPr/>
      <dgm:t>
        <a:bodyPr/>
        <a:lstStyle/>
        <a:p>
          <a:endParaRPr lang="zh-CN" altLang="en-US"/>
        </a:p>
      </dgm:t>
    </dgm:pt>
    <dgm:pt modelId="{8EB37E95-D81D-4C13-A079-3925D3EEE309}" type="pres">
      <dgm:prSet presAssocID="{229D067D-FD8B-42A7-A736-97693221DE5A}" presName="hierRoot2" presStyleCnt="0">
        <dgm:presLayoutVars>
          <dgm:hierBranch val="init"/>
        </dgm:presLayoutVars>
      </dgm:prSet>
      <dgm:spPr/>
    </dgm:pt>
    <dgm:pt modelId="{EBDBF502-A340-4F2C-A537-90AF9E0366BB}" type="pres">
      <dgm:prSet presAssocID="{229D067D-FD8B-42A7-A736-97693221DE5A}" presName="rootComposite2" presStyleCnt="0"/>
      <dgm:spPr/>
    </dgm:pt>
    <dgm:pt modelId="{02F2081E-78AA-41E2-A799-6F6FC1003B7B}" type="pres">
      <dgm:prSet presAssocID="{229D067D-FD8B-42A7-A736-97693221DE5A}" presName="rootText2" presStyleLbl="alignAcc1" presStyleIdx="0" presStyleCnt="0">
        <dgm:presLayoutVars>
          <dgm:chPref val="3"/>
        </dgm:presLayoutVars>
      </dgm:prSet>
      <dgm:spPr/>
      <dgm:t>
        <a:bodyPr/>
        <a:lstStyle/>
        <a:p>
          <a:endParaRPr lang="zh-CN" altLang="en-US"/>
        </a:p>
      </dgm:t>
    </dgm:pt>
    <dgm:pt modelId="{965A8464-98FF-47A8-BA8D-2E2BBE963A88}" type="pres">
      <dgm:prSet presAssocID="{229D067D-FD8B-42A7-A736-97693221DE5A}" presName="topArc2" presStyleLbl="parChTrans1D1" presStyleIdx="20" presStyleCnt="36"/>
      <dgm:spPr/>
    </dgm:pt>
    <dgm:pt modelId="{96F37726-3DBF-4977-847D-A419FB8EDB82}" type="pres">
      <dgm:prSet presAssocID="{229D067D-FD8B-42A7-A736-97693221DE5A}" presName="bottomArc2" presStyleLbl="parChTrans1D1" presStyleIdx="21" presStyleCnt="36"/>
      <dgm:spPr/>
    </dgm:pt>
    <dgm:pt modelId="{701E8A73-ACE2-4A27-BF17-66185AF62851}" type="pres">
      <dgm:prSet presAssocID="{229D067D-FD8B-42A7-A736-97693221DE5A}" presName="topConnNode2" presStyleLbl="node3" presStyleIdx="0" presStyleCnt="0"/>
      <dgm:spPr/>
      <dgm:t>
        <a:bodyPr/>
        <a:lstStyle/>
        <a:p>
          <a:endParaRPr lang="zh-CN" altLang="en-US"/>
        </a:p>
      </dgm:t>
    </dgm:pt>
    <dgm:pt modelId="{AB1FE41D-D0CA-4E99-9327-BBC2A5245F06}" type="pres">
      <dgm:prSet presAssocID="{229D067D-FD8B-42A7-A736-97693221DE5A}" presName="hierChild4" presStyleCnt="0"/>
      <dgm:spPr/>
    </dgm:pt>
    <dgm:pt modelId="{9D1CCEAC-A556-476C-B07B-7C416F606CBD}" type="pres">
      <dgm:prSet presAssocID="{229D067D-FD8B-42A7-A736-97693221DE5A}" presName="hierChild5" presStyleCnt="0"/>
      <dgm:spPr/>
    </dgm:pt>
    <dgm:pt modelId="{11847D8B-4C26-4D17-9545-F3E6FEEBECB6}" type="pres">
      <dgm:prSet presAssocID="{44B6EDB3-2F5B-403B-B729-C0BBF419721F}" presName="hierChild5" presStyleCnt="0"/>
      <dgm:spPr/>
    </dgm:pt>
    <dgm:pt modelId="{190D7CFC-0DE7-44BC-8A24-45CFCA3E7342}" type="pres">
      <dgm:prSet presAssocID="{E8F5B3A4-B2E6-452A-B552-D432FCEE7995}" presName="Name28" presStyleLbl="parChTrans1D2" presStyleIdx="3" presStyleCnt="6"/>
      <dgm:spPr/>
      <dgm:t>
        <a:bodyPr/>
        <a:lstStyle/>
        <a:p>
          <a:endParaRPr lang="zh-CN" altLang="en-US"/>
        </a:p>
      </dgm:t>
    </dgm:pt>
    <dgm:pt modelId="{DFC6C953-E13C-4998-B1FA-04C93CDB2ED7}" type="pres">
      <dgm:prSet presAssocID="{B5B5CB14-3D16-4289-BC2B-60E8BF3E5C27}" presName="hierRoot2" presStyleCnt="0">
        <dgm:presLayoutVars>
          <dgm:hierBranch val="init"/>
        </dgm:presLayoutVars>
      </dgm:prSet>
      <dgm:spPr/>
    </dgm:pt>
    <dgm:pt modelId="{00948D83-1F02-44BC-B80E-FA3A2C966650}" type="pres">
      <dgm:prSet presAssocID="{B5B5CB14-3D16-4289-BC2B-60E8BF3E5C27}" presName="rootComposite2" presStyleCnt="0"/>
      <dgm:spPr/>
    </dgm:pt>
    <dgm:pt modelId="{7F64278F-2FA6-408A-B9D4-9797D2279486}" type="pres">
      <dgm:prSet presAssocID="{B5B5CB14-3D16-4289-BC2B-60E8BF3E5C27}" presName="rootText2" presStyleLbl="alignAcc1" presStyleIdx="0" presStyleCnt="0">
        <dgm:presLayoutVars>
          <dgm:chPref val="3"/>
        </dgm:presLayoutVars>
      </dgm:prSet>
      <dgm:spPr/>
      <dgm:t>
        <a:bodyPr/>
        <a:lstStyle/>
        <a:p>
          <a:endParaRPr lang="zh-CN" altLang="en-US"/>
        </a:p>
      </dgm:t>
    </dgm:pt>
    <dgm:pt modelId="{BD32D6A0-4231-4D4E-88FB-40683CCE6AC3}" type="pres">
      <dgm:prSet presAssocID="{B5B5CB14-3D16-4289-BC2B-60E8BF3E5C27}" presName="topArc2" presStyleLbl="parChTrans1D1" presStyleIdx="22" presStyleCnt="36"/>
      <dgm:spPr/>
    </dgm:pt>
    <dgm:pt modelId="{FAC06183-6860-4770-AFEB-20F3B3234136}" type="pres">
      <dgm:prSet presAssocID="{B5B5CB14-3D16-4289-BC2B-60E8BF3E5C27}" presName="bottomArc2" presStyleLbl="parChTrans1D1" presStyleIdx="23" presStyleCnt="36"/>
      <dgm:spPr/>
    </dgm:pt>
    <dgm:pt modelId="{351676C2-DD27-45B6-8D25-955F85D52ACD}" type="pres">
      <dgm:prSet presAssocID="{B5B5CB14-3D16-4289-BC2B-60E8BF3E5C27}" presName="topConnNode2" presStyleLbl="node2" presStyleIdx="0" presStyleCnt="0"/>
      <dgm:spPr/>
      <dgm:t>
        <a:bodyPr/>
        <a:lstStyle/>
        <a:p>
          <a:endParaRPr lang="zh-CN" altLang="en-US"/>
        </a:p>
      </dgm:t>
    </dgm:pt>
    <dgm:pt modelId="{BD3EA883-AE22-4EBB-8969-72312C860796}" type="pres">
      <dgm:prSet presAssocID="{B5B5CB14-3D16-4289-BC2B-60E8BF3E5C27}" presName="hierChild4" presStyleCnt="0"/>
      <dgm:spPr/>
    </dgm:pt>
    <dgm:pt modelId="{2E1048ED-B833-42BA-ACBE-12A3CE5F8B15}" type="pres">
      <dgm:prSet presAssocID="{08736059-AC6C-438D-954F-80EA494CCCA3}" presName="Name28" presStyleLbl="parChTrans1D3" presStyleIdx="7" presStyleCnt="11"/>
      <dgm:spPr/>
      <dgm:t>
        <a:bodyPr/>
        <a:lstStyle/>
        <a:p>
          <a:endParaRPr lang="zh-CN" altLang="en-US"/>
        </a:p>
      </dgm:t>
    </dgm:pt>
    <dgm:pt modelId="{02F38EE4-A75C-4FCD-88A8-B18709319352}" type="pres">
      <dgm:prSet presAssocID="{1C12AF03-CB32-4E12-ABEE-41BB585805E8}" presName="hierRoot2" presStyleCnt="0">
        <dgm:presLayoutVars>
          <dgm:hierBranch val="init"/>
        </dgm:presLayoutVars>
      </dgm:prSet>
      <dgm:spPr/>
    </dgm:pt>
    <dgm:pt modelId="{003290BB-B95A-4EA2-A050-0334A90E5A32}" type="pres">
      <dgm:prSet presAssocID="{1C12AF03-CB32-4E12-ABEE-41BB585805E8}" presName="rootComposite2" presStyleCnt="0"/>
      <dgm:spPr/>
    </dgm:pt>
    <dgm:pt modelId="{13EC7EAA-D74C-4A61-9769-0FAAD13F8CEE}" type="pres">
      <dgm:prSet presAssocID="{1C12AF03-CB32-4E12-ABEE-41BB585805E8}" presName="rootText2" presStyleLbl="alignAcc1" presStyleIdx="0" presStyleCnt="0">
        <dgm:presLayoutVars>
          <dgm:chPref val="3"/>
        </dgm:presLayoutVars>
      </dgm:prSet>
      <dgm:spPr/>
      <dgm:t>
        <a:bodyPr/>
        <a:lstStyle/>
        <a:p>
          <a:endParaRPr lang="zh-CN" altLang="en-US"/>
        </a:p>
      </dgm:t>
    </dgm:pt>
    <dgm:pt modelId="{1F37F86D-CD78-46CC-BCAA-7892D5FBB719}" type="pres">
      <dgm:prSet presAssocID="{1C12AF03-CB32-4E12-ABEE-41BB585805E8}" presName="topArc2" presStyleLbl="parChTrans1D1" presStyleIdx="24" presStyleCnt="36"/>
      <dgm:spPr/>
    </dgm:pt>
    <dgm:pt modelId="{3414780E-BF9A-442E-BC82-A9262519B345}" type="pres">
      <dgm:prSet presAssocID="{1C12AF03-CB32-4E12-ABEE-41BB585805E8}" presName="bottomArc2" presStyleLbl="parChTrans1D1" presStyleIdx="25" presStyleCnt="36"/>
      <dgm:spPr/>
    </dgm:pt>
    <dgm:pt modelId="{853C4499-F16C-4F1B-A51E-3A46D7B881C1}" type="pres">
      <dgm:prSet presAssocID="{1C12AF03-CB32-4E12-ABEE-41BB585805E8}" presName="topConnNode2" presStyleLbl="node3" presStyleIdx="0" presStyleCnt="0"/>
      <dgm:spPr/>
      <dgm:t>
        <a:bodyPr/>
        <a:lstStyle/>
        <a:p>
          <a:endParaRPr lang="zh-CN" altLang="en-US"/>
        </a:p>
      </dgm:t>
    </dgm:pt>
    <dgm:pt modelId="{3A396BEC-F866-453F-9A88-689328A61A42}" type="pres">
      <dgm:prSet presAssocID="{1C12AF03-CB32-4E12-ABEE-41BB585805E8}" presName="hierChild4" presStyleCnt="0"/>
      <dgm:spPr/>
    </dgm:pt>
    <dgm:pt modelId="{5F48CEA5-C609-4585-8B6A-B42E4EF9735D}" type="pres">
      <dgm:prSet presAssocID="{1C12AF03-CB32-4E12-ABEE-41BB585805E8}" presName="hierChild5" presStyleCnt="0"/>
      <dgm:spPr/>
    </dgm:pt>
    <dgm:pt modelId="{42786E91-7494-4420-98A5-456B39412FC8}" type="pres">
      <dgm:prSet presAssocID="{3F005DAA-F1DA-4D3C-9FC5-34AA7A7ECABD}" presName="Name28" presStyleLbl="parChTrans1D3" presStyleIdx="8" presStyleCnt="11"/>
      <dgm:spPr/>
      <dgm:t>
        <a:bodyPr/>
        <a:lstStyle/>
        <a:p>
          <a:endParaRPr lang="zh-CN" altLang="en-US"/>
        </a:p>
      </dgm:t>
    </dgm:pt>
    <dgm:pt modelId="{71F94162-8D14-49C1-ADD4-4C028BE9920A}" type="pres">
      <dgm:prSet presAssocID="{E86234DB-0C83-438E-B305-1C0BD5005410}" presName="hierRoot2" presStyleCnt="0">
        <dgm:presLayoutVars>
          <dgm:hierBranch val="init"/>
        </dgm:presLayoutVars>
      </dgm:prSet>
      <dgm:spPr/>
    </dgm:pt>
    <dgm:pt modelId="{7271CDE9-43B1-482B-8825-F8633A84B170}" type="pres">
      <dgm:prSet presAssocID="{E86234DB-0C83-438E-B305-1C0BD5005410}" presName="rootComposite2" presStyleCnt="0"/>
      <dgm:spPr/>
    </dgm:pt>
    <dgm:pt modelId="{3F1EED37-666A-4F58-AD18-601C40B3B900}" type="pres">
      <dgm:prSet presAssocID="{E86234DB-0C83-438E-B305-1C0BD5005410}" presName="rootText2" presStyleLbl="alignAcc1" presStyleIdx="0" presStyleCnt="0">
        <dgm:presLayoutVars>
          <dgm:chPref val="3"/>
        </dgm:presLayoutVars>
      </dgm:prSet>
      <dgm:spPr/>
      <dgm:t>
        <a:bodyPr/>
        <a:lstStyle/>
        <a:p>
          <a:endParaRPr lang="zh-CN" altLang="en-US"/>
        </a:p>
      </dgm:t>
    </dgm:pt>
    <dgm:pt modelId="{3240DD6C-50FF-4DE7-BDD0-5BCEBC0DAC53}" type="pres">
      <dgm:prSet presAssocID="{E86234DB-0C83-438E-B305-1C0BD5005410}" presName="topArc2" presStyleLbl="parChTrans1D1" presStyleIdx="26" presStyleCnt="36"/>
      <dgm:spPr/>
    </dgm:pt>
    <dgm:pt modelId="{26528051-46EA-424B-B4BA-3BF4EFD30C8C}" type="pres">
      <dgm:prSet presAssocID="{E86234DB-0C83-438E-B305-1C0BD5005410}" presName="bottomArc2" presStyleLbl="parChTrans1D1" presStyleIdx="27" presStyleCnt="36"/>
      <dgm:spPr/>
    </dgm:pt>
    <dgm:pt modelId="{BA354911-D8D6-4F45-AF02-E06339173333}" type="pres">
      <dgm:prSet presAssocID="{E86234DB-0C83-438E-B305-1C0BD5005410}" presName="topConnNode2" presStyleLbl="node3" presStyleIdx="0" presStyleCnt="0"/>
      <dgm:spPr/>
      <dgm:t>
        <a:bodyPr/>
        <a:lstStyle/>
        <a:p>
          <a:endParaRPr lang="zh-CN" altLang="en-US"/>
        </a:p>
      </dgm:t>
    </dgm:pt>
    <dgm:pt modelId="{CAE6DE24-654D-43A6-B2A6-20451BAAB52E}" type="pres">
      <dgm:prSet presAssocID="{E86234DB-0C83-438E-B305-1C0BD5005410}" presName="hierChild4" presStyleCnt="0"/>
      <dgm:spPr/>
    </dgm:pt>
    <dgm:pt modelId="{58443445-E425-4B7A-A97A-2BDA04498F24}" type="pres">
      <dgm:prSet presAssocID="{E86234DB-0C83-438E-B305-1C0BD5005410}" presName="hierChild5" presStyleCnt="0"/>
      <dgm:spPr/>
    </dgm:pt>
    <dgm:pt modelId="{1C8C898B-07D4-42B7-9132-D4B4A545C98B}" type="pres">
      <dgm:prSet presAssocID="{B5B5CB14-3D16-4289-BC2B-60E8BF3E5C27}" presName="hierChild5" presStyleCnt="0"/>
      <dgm:spPr/>
    </dgm:pt>
    <dgm:pt modelId="{1AA5352D-BDCC-472D-935B-0F6B53C837BA}" type="pres">
      <dgm:prSet presAssocID="{EA364D5E-844D-4442-A854-64F8927C2248}" presName="Name28" presStyleLbl="parChTrans1D2" presStyleIdx="4" presStyleCnt="6"/>
      <dgm:spPr/>
      <dgm:t>
        <a:bodyPr/>
        <a:lstStyle/>
        <a:p>
          <a:endParaRPr lang="zh-CN" altLang="en-US"/>
        </a:p>
      </dgm:t>
    </dgm:pt>
    <dgm:pt modelId="{F9C4F99F-7FF4-4CF2-9F77-75CB3D0CF740}" type="pres">
      <dgm:prSet presAssocID="{69C8B87E-A0C9-43B3-A680-B3904C06D133}" presName="hierRoot2" presStyleCnt="0">
        <dgm:presLayoutVars>
          <dgm:hierBranch val="init"/>
        </dgm:presLayoutVars>
      </dgm:prSet>
      <dgm:spPr/>
    </dgm:pt>
    <dgm:pt modelId="{2CD968E4-B5FD-406A-B8A1-80927BE9FB09}" type="pres">
      <dgm:prSet presAssocID="{69C8B87E-A0C9-43B3-A680-B3904C06D133}" presName="rootComposite2" presStyleCnt="0"/>
      <dgm:spPr/>
    </dgm:pt>
    <dgm:pt modelId="{A7C9783F-B989-461E-8B0D-54CB4F205EDD}" type="pres">
      <dgm:prSet presAssocID="{69C8B87E-A0C9-43B3-A680-B3904C06D133}" presName="rootText2" presStyleLbl="alignAcc1" presStyleIdx="0" presStyleCnt="0">
        <dgm:presLayoutVars>
          <dgm:chPref val="3"/>
        </dgm:presLayoutVars>
      </dgm:prSet>
      <dgm:spPr/>
      <dgm:t>
        <a:bodyPr/>
        <a:lstStyle/>
        <a:p>
          <a:endParaRPr lang="zh-CN" altLang="en-US"/>
        </a:p>
      </dgm:t>
    </dgm:pt>
    <dgm:pt modelId="{2DF71541-2C60-49E6-AF0D-1EC39757C127}" type="pres">
      <dgm:prSet presAssocID="{69C8B87E-A0C9-43B3-A680-B3904C06D133}" presName="topArc2" presStyleLbl="parChTrans1D1" presStyleIdx="28" presStyleCnt="36"/>
      <dgm:spPr/>
    </dgm:pt>
    <dgm:pt modelId="{123928E3-1C03-4DB8-8257-E09BB7919A0E}" type="pres">
      <dgm:prSet presAssocID="{69C8B87E-A0C9-43B3-A680-B3904C06D133}" presName="bottomArc2" presStyleLbl="parChTrans1D1" presStyleIdx="29" presStyleCnt="36"/>
      <dgm:spPr/>
    </dgm:pt>
    <dgm:pt modelId="{0445825D-D6B4-429A-9146-60AA78A0B384}" type="pres">
      <dgm:prSet presAssocID="{69C8B87E-A0C9-43B3-A680-B3904C06D133}" presName="topConnNode2" presStyleLbl="node2" presStyleIdx="0" presStyleCnt="0"/>
      <dgm:spPr/>
      <dgm:t>
        <a:bodyPr/>
        <a:lstStyle/>
        <a:p>
          <a:endParaRPr lang="zh-CN" altLang="en-US"/>
        </a:p>
      </dgm:t>
    </dgm:pt>
    <dgm:pt modelId="{2AD85E18-1746-4588-979A-E998B5D6F562}" type="pres">
      <dgm:prSet presAssocID="{69C8B87E-A0C9-43B3-A680-B3904C06D133}" presName="hierChild4" presStyleCnt="0"/>
      <dgm:spPr/>
    </dgm:pt>
    <dgm:pt modelId="{F8B91045-B62F-4EF5-A4D9-0ACABBAAC362}" type="pres">
      <dgm:prSet presAssocID="{0836B4A4-F93C-4751-AEAE-187809956C30}" presName="Name28" presStyleLbl="parChTrans1D3" presStyleIdx="9" presStyleCnt="11"/>
      <dgm:spPr/>
      <dgm:t>
        <a:bodyPr/>
        <a:lstStyle/>
        <a:p>
          <a:endParaRPr lang="zh-CN" altLang="en-US"/>
        </a:p>
      </dgm:t>
    </dgm:pt>
    <dgm:pt modelId="{FD9B4F44-4212-4A21-9000-78BB89F1EE98}" type="pres">
      <dgm:prSet presAssocID="{F34DF69C-5393-447B-9ED7-93FD0EFDA5A2}" presName="hierRoot2" presStyleCnt="0">
        <dgm:presLayoutVars>
          <dgm:hierBranch val="init"/>
        </dgm:presLayoutVars>
      </dgm:prSet>
      <dgm:spPr/>
    </dgm:pt>
    <dgm:pt modelId="{ACF307B7-A8A5-4EA4-9438-69FB3D62550C}" type="pres">
      <dgm:prSet presAssocID="{F34DF69C-5393-447B-9ED7-93FD0EFDA5A2}" presName="rootComposite2" presStyleCnt="0"/>
      <dgm:spPr/>
    </dgm:pt>
    <dgm:pt modelId="{6022B5D0-F6E7-4D7A-A642-6913E0D848C7}" type="pres">
      <dgm:prSet presAssocID="{F34DF69C-5393-447B-9ED7-93FD0EFDA5A2}" presName="rootText2" presStyleLbl="alignAcc1" presStyleIdx="0" presStyleCnt="0">
        <dgm:presLayoutVars>
          <dgm:chPref val="3"/>
        </dgm:presLayoutVars>
      </dgm:prSet>
      <dgm:spPr/>
      <dgm:t>
        <a:bodyPr/>
        <a:lstStyle/>
        <a:p>
          <a:endParaRPr lang="zh-CN" altLang="en-US"/>
        </a:p>
      </dgm:t>
    </dgm:pt>
    <dgm:pt modelId="{9BE5059E-045D-4147-B023-B496D3F6741D}" type="pres">
      <dgm:prSet presAssocID="{F34DF69C-5393-447B-9ED7-93FD0EFDA5A2}" presName="topArc2" presStyleLbl="parChTrans1D1" presStyleIdx="30" presStyleCnt="36"/>
      <dgm:spPr/>
    </dgm:pt>
    <dgm:pt modelId="{1AEAE3FE-1813-41C6-862B-6C859C83CFC0}" type="pres">
      <dgm:prSet presAssocID="{F34DF69C-5393-447B-9ED7-93FD0EFDA5A2}" presName="bottomArc2" presStyleLbl="parChTrans1D1" presStyleIdx="31" presStyleCnt="36"/>
      <dgm:spPr/>
    </dgm:pt>
    <dgm:pt modelId="{DD1FCE99-9FED-4D2E-BDD8-92C285B44304}" type="pres">
      <dgm:prSet presAssocID="{F34DF69C-5393-447B-9ED7-93FD0EFDA5A2}" presName="topConnNode2" presStyleLbl="node3" presStyleIdx="0" presStyleCnt="0"/>
      <dgm:spPr/>
      <dgm:t>
        <a:bodyPr/>
        <a:lstStyle/>
        <a:p>
          <a:endParaRPr lang="zh-CN" altLang="en-US"/>
        </a:p>
      </dgm:t>
    </dgm:pt>
    <dgm:pt modelId="{4F63C538-B413-40FB-B6CA-78C15C31DCF5}" type="pres">
      <dgm:prSet presAssocID="{F34DF69C-5393-447B-9ED7-93FD0EFDA5A2}" presName="hierChild4" presStyleCnt="0"/>
      <dgm:spPr/>
    </dgm:pt>
    <dgm:pt modelId="{CD4D81A2-90CB-4615-A65A-9F52E8399918}" type="pres">
      <dgm:prSet presAssocID="{F34DF69C-5393-447B-9ED7-93FD0EFDA5A2}" presName="hierChild5" presStyleCnt="0"/>
      <dgm:spPr/>
    </dgm:pt>
    <dgm:pt modelId="{E49C79A5-9036-4034-AB86-DBC9427A52A1}" type="pres">
      <dgm:prSet presAssocID="{A4F751F3-9FF8-4E78-A2CC-B8F958AFC608}" presName="Name28" presStyleLbl="parChTrans1D3" presStyleIdx="10" presStyleCnt="11"/>
      <dgm:spPr/>
      <dgm:t>
        <a:bodyPr/>
        <a:lstStyle/>
        <a:p>
          <a:endParaRPr lang="zh-CN" altLang="en-US"/>
        </a:p>
      </dgm:t>
    </dgm:pt>
    <dgm:pt modelId="{1E7F01C3-7A55-41DB-BC7B-464DF59E9C7D}" type="pres">
      <dgm:prSet presAssocID="{D87F0E09-5A6F-49D4-9995-742A988F899B}" presName="hierRoot2" presStyleCnt="0">
        <dgm:presLayoutVars>
          <dgm:hierBranch val="init"/>
        </dgm:presLayoutVars>
      </dgm:prSet>
      <dgm:spPr/>
    </dgm:pt>
    <dgm:pt modelId="{A0131C23-8EAD-485D-8620-A00587A6A910}" type="pres">
      <dgm:prSet presAssocID="{D87F0E09-5A6F-49D4-9995-742A988F899B}" presName="rootComposite2" presStyleCnt="0"/>
      <dgm:spPr/>
    </dgm:pt>
    <dgm:pt modelId="{3772E6DE-9AD3-4B13-9E91-D1008B14191F}" type="pres">
      <dgm:prSet presAssocID="{D87F0E09-5A6F-49D4-9995-742A988F899B}" presName="rootText2" presStyleLbl="alignAcc1" presStyleIdx="0" presStyleCnt="0">
        <dgm:presLayoutVars>
          <dgm:chPref val="3"/>
        </dgm:presLayoutVars>
      </dgm:prSet>
      <dgm:spPr/>
      <dgm:t>
        <a:bodyPr/>
        <a:lstStyle/>
        <a:p>
          <a:endParaRPr lang="zh-CN" altLang="en-US"/>
        </a:p>
      </dgm:t>
    </dgm:pt>
    <dgm:pt modelId="{BC68BA68-ABD8-4053-8E8B-9C034AB74B69}" type="pres">
      <dgm:prSet presAssocID="{D87F0E09-5A6F-49D4-9995-742A988F899B}" presName="topArc2" presStyleLbl="parChTrans1D1" presStyleIdx="32" presStyleCnt="36"/>
      <dgm:spPr/>
    </dgm:pt>
    <dgm:pt modelId="{CA0CE521-C90F-4D26-BE06-8B3BE1CA4010}" type="pres">
      <dgm:prSet presAssocID="{D87F0E09-5A6F-49D4-9995-742A988F899B}" presName="bottomArc2" presStyleLbl="parChTrans1D1" presStyleIdx="33" presStyleCnt="36"/>
      <dgm:spPr/>
    </dgm:pt>
    <dgm:pt modelId="{61C91E64-6846-468A-8FBE-2780C608ABB8}" type="pres">
      <dgm:prSet presAssocID="{D87F0E09-5A6F-49D4-9995-742A988F899B}" presName="topConnNode2" presStyleLbl="node3" presStyleIdx="0" presStyleCnt="0"/>
      <dgm:spPr/>
      <dgm:t>
        <a:bodyPr/>
        <a:lstStyle/>
        <a:p>
          <a:endParaRPr lang="zh-CN" altLang="en-US"/>
        </a:p>
      </dgm:t>
    </dgm:pt>
    <dgm:pt modelId="{13F4A03E-F8C7-42F0-A030-5C7340EFEBEC}" type="pres">
      <dgm:prSet presAssocID="{D87F0E09-5A6F-49D4-9995-742A988F899B}" presName="hierChild4" presStyleCnt="0"/>
      <dgm:spPr/>
    </dgm:pt>
    <dgm:pt modelId="{4BFD9942-B71C-41DA-9B9E-4270AE4DB252}" type="pres">
      <dgm:prSet presAssocID="{D87F0E09-5A6F-49D4-9995-742A988F899B}" presName="hierChild5" presStyleCnt="0"/>
      <dgm:spPr/>
    </dgm:pt>
    <dgm:pt modelId="{FB6E67EF-73A5-4D18-87D5-F2F5DA88D1B0}" type="pres">
      <dgm:prSet presAssocID="{69C8B87E-A0C9-43B3-A680-B3904C06D133}" presName="hierChild5" presStyleCnt="0"/>
      <dgm:spPr/>
    </dgm:pt>
    <dgm:pt modelId="{F52AF1E0-E75C-4A0E-94EC-13396F58923A}" type="pres">
      <dgm:prSet presAssocID="{133D74FA-211F-4C9B-B1C5-6C35995561E7}" presName="Name28" presStyleLbl="parChTrans1D2" presStyleIdx="5" presStyleCnt="6"/>
      <dgm:spPr/>
      <dgm:t>
        <a:bodyPr/>
        <a:lstStyle/>
        <a:p>
          <a:endParaRPr lang="zh-CN" altLang="en-US"/>
        </a:p>
      </dgm:t>
    </dgm:pt>
    <dgm:pt modelId="{AD0B30C1-08BB-4549-9059-2050131012DE}" type="pres">
      <dgm:prSet presAssocID="{133E7B81-5C98-4A50-AD7A-5F1C22FE585D}" presName="hierRoot2" presStyleCnt="0">
        <dgm:presLayoutVars>
          <dgm:hierBranch val="init"/>
        </dgm:presLayoutVars>
      </dgm:prSet>
      <dgm:spPr/>
    </dgm:pt>
    <dgm:pt modelId="{C2FEA24B-7F20-4073-9754-16A51FED88A8}" type="pres">
      <dgm:prSet presAssocID="{133E7B81-5C98-4A50-AD7A-5F1C22FE585D}" presName="rootComposite2" presStyleCnt="0"/>
      <dgm:spPr/>
    </dgm:pt>
    <dgm:pt modelId="{E4468E29-3923-4186-A252-204CDF50DF84}" type="pres">
      <dgm:prSet presAssocID="{133E7B81-5C98-4A50-AD7A-5F1C22FE585D}" presName="rootText2" presStyleLbl="alignAcc1" presStyleIdx="0" presStyleCnt="0">
        <dgm:presLayoutVars>
          <dgm:chPref val="3"/>
        </dgm:presLayoutVars>
      </dgm:prSet>
      <dgm:spPr/>
      <dgm:t>
        <a:bodyPr/>
        <a:lstStyle/>
        <a:p>
          <a:endParaRPr lang="zh-CN" altLang="en-US"/>
        </a:p>
      </dgm:t>
    </dgm:pt>
    <dgm:pt modelId="{9AD35E22-F108-44E3-96E1-B8C421180DEE}" type="pres">
      <dgm:prSet presAssocID="{133E7B81-5C98-4A50-AD7A-5F1C22FE585D}" presName="topArc2" presStyleLbl="parChTrans1D1" presStyleIdx="34" presStyleCnt="36"/>
      <dgm:spPr/>
    </dgm:pt>
    <dgm:pt modelId="{85EA2C12-CB98-461E-9F54-4E417F0D4424}" type="pres">
      <dgm:prSet presAssocID="{133E7B81-5C98-4A50-AD7A-5F1C22FE585D}" presName="bottomArc2" presStyleLbl="parChTrans1D1" presStyleIdx="35" presStyleCnt="36"/>
      <dgm:spPr/>
    </dgm:pt>
    <dgm:pt modelId="{1841B760-FD1D-4335-A5A7-F91C0525B30C}" type="pres">
      <dgm:prSet presAssocID="{133E7B81-5C98-4A50-AD7A-5F1C22FE585D}" presName="topConnNode2" presStyleLbl="node2" presStyleIdx="0" presStyleCnt="0"/>
      <dgm:spPr/>
      <dgm:t>
        <a:bodyPr/>
        <a:lstStyle/>
        <a:p>
          <a:endParaRPr lang="zh-CN" altLang="en-US"/>
        </a:p>
      </dgm:t>
    </dgm:pt>
    <dgm:pt modelId="{DA310840-8929-4DD6-9BCE-2723EAD979D9}" type="pres">
      <dgm:prSet presAssocID="{133E7B81-5C98-4A50-AD7A-5F1C22FE585D}" presName="hierChild4" presStyleCnt="0"/>
      <dgm:spPr/>
    </dgm:pt>
    <dgm:pt modelId="{A6FE1191-F2CD-4D27-96C9-889EF58E29AB}" type="pres">
      <dgm:prSet presAssocID="{133E7B81-5C98-4A50-AD7A-5F1C22FE585D}" presName="hierChild5" presStyleCnt="0"/>
      <dgm:spPr/>
    </dgm:pt>
    <dgm:pt modelId="{231B71B2-C7EE-4D37-A0C0-5EBD38655A39}" type="pres">
      <dgm:prSet presAssocID="{6FBD3F09-4F0E-45B7-BB20-335106990088}" presName="hierChild3" presStyleCnt="0"/>
      <dgm:spPr/>
    </dgm:pt>
  </dgm:ptLst>
  <dgm:cxnLst>
    <dgm:cxn modelId="{1E4C13EB-9A67-4529-A93E-88A3FDC17EA6}" srcId="{751E469E-75DA-4906-B9CE-184A5E68B59D}" destId="{EAF3120D-997A-4444-9301-1D1710CFDDF9}" srcOrd="2" destOrd="0" parTransId="{F15EFC67-4134-4006-A96C-F696EDB9BF03}" sibTransId="{936943BC-D090-465F-81C9-CD025ABB442A}"/>
    <dgm:cxn modelId="{AA4279E9-D41A-46F4-A446-E1744C4AA2CA}" type="presOf" srcId="{751E469E-75DA-4906-B9CE-184A5E68B59D}" destId="{9990E194-BEAC-4132-AFFE-47535D7C5C2C}" srcOrd="0" destOrd="0" presId="urn:microsoft.com/office/officeart/2008/layout/HalfCircleOrganizationChart"/>
    <dgm:cxn modelId="{0BCB91EA-FA8E-42D5-8749-CAEF21ACAAB4}" srcId="{44B6EDB3-2F5B-403B-B729-C0BBF419721F}" destId="{229D067D-FD8B-42A7-A736-97693221DE5A}" srcOrd="1" destOrd="0" parTransId="{FCA9A3B3-FA3B-4654-B457-23C594F26C03}" sibTransId="{898BC7FF-95AB-46D3-AB60-A9F8C60CC0FD}"/>
    <dgm:cxn modelId="{665CC0E6-2077-4256-A59A-33960FFB9BCE}" type="presOf" srcId="{2B95DA9B-61E4-481C-9F06-A62906138824}" destId="{AE6AB44A-C431-435E-8EA9-4507EB450703}" srcOrd="1" destOrd="0" presId="urn:microsoft.com/office/officeart/2008/layout/HalfCircleOrganizationChart"/>
    <dgm:cxn modelId="{CD71BF49-7DAE-461C-9ACA-DF83291A5B17}" type="presOf" srcId="{DA2934C7-B09B-4118-9E17-4D7DB65BC0A1}" destId="{2BF36E59-D3DB-411A-B486-6F7251292829}" srcOrd="0" destOrd="0" presId="urn:microsoft.com/office/officeart/2008/layout/HalfCircleOrganizationChart"/>
    <dgm:cxn modelId="{248AB07D-368B-44EC-86FF-11AF694A287E}" type="presOf" srcId="{EAF3120D-997A-4444-9301-1D1710CFDDF9}" destId="{AAD06F48-B102-4D60-8A54-BA4642BDBB34}" srcOrd="1" destOrd="0" presId="urn:microsoft.com/office/officeart/2008/layout/HalfCircleOrganizationChart"/>
    <dgm:cxn modelId="{DE224F41-FDB0-4860-9B2F-1F7E260A4700}" type="presOf" srcId="{9354A652-D389-43E2-8745-0A6C2CED7016}" destId="{B83A42C9-A15A-4025-A499-0B18C2489EE3}" srcOrd="0" destOrd="0" presId="urn:microsoft.com/office/officeart/2008/layout/HalfCircleOrganizationChart"/>
    <dgm:cxn modelId="{5AE6F1A2-B872-4654-97A2-FE508D8F61C4}" type="presOf" srcId="{0836B4A4-F93C-4751-AEAE-187809956C30}" destId="{F8B91045-B62F-4EF5-A4D9-0ACABBAAC362}" srcOrd="0" destOrd="0" presId="urn:microsoft.com/office/officeart/2008/layout/HalfCircleOrganizationChart"/>
    <dgm:cxn modelId="{E12D4D41-1F38-46CC-9291-A966C8FE7032}" type="presOf" srcId="{7E94870B-A40C-4269-9CCA-E91258B02090}" destId="{93809AEC-4511-4E1A-B93E-8FD854173D1F}" srcOrd="0" destOrd="0" presId="urn:microsoft.com/office/officeart/2008/layout/HalfCircleOrganizationChart"/>
    <dgm:cxn modelId="{484F1C56-117E-43F6-A6C3-F5FE42E75E90}" type="presOf" srcId="{F2EA71BB-3ECD-43A9-BD3F-59795B9AEC1A}" destId="{82F31952-8382-47B9-8444-2B93A5A9ABE5}" srcOrd="1" destOrd="0" presId="urn:microsoft.com/office/officeart/2008/layout/HalfCircleOrganizationChart"/>
    <dgm:cxn modelId="{80014909-A068-464B-AB6B-736D058B2AD0}" type="presOf" srcId="{44B6EDB3-2F5B-403B-B729-C0BBF419721F}" destId="{16AA38B0-93E7-466D-984D-0ECC17509695}" srcOrd="1" destOrd="0" presId="urn:microsoft.com/office/officeart/2008/layout/HalfCircleOrganizationChart"/>
    <dgm:cxn modelId="{5982405C-64D1-4EB7-A01A-12B726EB67E4}" type="presOf" srcId="{6FBD3F09-4F0E-45B7-BB20-335106990088}" destId="{1EE66465-35E6-4FEF-AA62-849C361E6B33}" srcOrd="1" destOrd="0" presId="urn:microsoft.com/office/officeart/2008/layout/HalfCircleOrganizationChart"/>
    <dgm:cxn modelId="{218EB891-5BC1-4746-9375-F94420F27849}" type="presOf" srcId="{08736059-AC6C-438D-954F-80EA494CCCA3}" destId="{2E1048ED-B833-42BA-ACBE-12A3CE5F8B15}" srcOrd="0" destOrd="0" presId="urn:microsoft.com/office/officeart/2008/layout/HalfCircleOrganizationChart"/>
    <dgm:cxn modelId="{D8E21A57-1D77-46FB-90D8-C59983B05984}" type="presOf" srcId="{F2EA71BB-3ECD-43A9-BD3F-59795B9AEC1A}" destId="{DC7A64B1-C846-433D-BE29-D24D62E20EBE}" srcOrd="0" destOrd="0" presId="urn:microsoft.com/office/officeart/2008/layout/HalfCircleOrganizationChart"/>
    <dgm:cxn modelId="{BFF31026-6E62-431E-A089-7BD4472B0E35}" type="presOf" srcId="{1C12AF03-CB32-4E12-ABEE-41BB585805E8}" destId="{853C4499-F16C-4F1B-A51E-3A46D7B881C1}" srcOrd="1" destOrd="0" presId="urn:microsoft.com/office/officeart/2008/layout/HalfCircleOrganizationChart"/>
    <dgm:cxn modelId="{0CC668FA-81EF-413A-A74F-BFA4363EAC23}" type="presOf" srcId="{B1CCE2D8-E001-4813-AFE8-6330F12014A6}" destId="{C5FB32DB-B395-45A2-A30F-3961ABFD4FBA}" srcOrd="0" destOrd="0" presId="urn:microsoft.com/office/officeart/2008/layout/HalfCircleOrganizationChart"/>
    <dgm:cxn modelId="{622FD453-6AAB-44FC-B55D-CFD58886A40B}" type="presOf" srcId="{DA2934C7-B09B-4118-9E17-4D7DB65BC0A1}" destId="{C4FE92B8-2F4F-49A7-9EDC-EC1A2D7077E3}" srcOrd="1" destOrd="0" presId="urn:microsoft.com/office/officeart/2008/layout/HalfCircleOrganizationChart"/>
    <dgm:cxn modelId="{CEEAE61D-022D-492A-B586-8EC85BDDEAE6}" type="presOf" srcId="{C3EDCD22-5112-4EA9-9E74-A83E26CAC96F}" destId="{6D969866-33EA-4542-996E-8446806A11B6}" srcOrd="0" destOrd="0" presId="urn:microsoft.com/office/officeart/2008/layout/HalfCircleOrganizationChart"/>
    <dgm:cxn modelId="{B23715E8-46BE-4D56-B932-70E3D545756A}" type="presOf" srcId="{69C8B87E-A0C9-43B3-A680-B3904C06D133}" destId="{A7C9783F-B989-461E-8B0D-54CB4F205EDD}" srcOrd="0" destOrd="0" presId="urn:microsoft.com/office/officeart/2008/layout/HalfCircleOrganizationChart"/>
    <dgm:cxn modelId="{FBF345A6-BDE1-42E6-A2E9-7651D61068EB}" type="presOf" srcId="{3455CDB9-5AE8-4F42-AEB3-5B0DD2D90F4A}" destId="{353269DF-FB7B-465A-9B05-CFA7AFDFD6BF}" srcOrd="0" destOrd="0" presId="urn:microsoft.com/office/officeart/2008/layout/HalfCircleOrganizationChart"/>
    <dgm:cxn modelId="{A2336C35-D178-4C21-BB1F-0523A4D1B5E1}" type="presOf" srcId="{FEBEE51D-18C1-4FA0-8390-0F135D3ED3DF}" destId="{3174160A-8C09-4994-8F0E-24C8895AC803}" srcOrd="0" destOrd="0" presId="urn:microsoft.com/office/officeart/2008/layout/HalfCircleOrganizationChart"/>
    <dgm:cxn modelId="{379A00FC-64F5-4D4D-9543-6E9F6BA15C0B}" srcId="{DA2934C7-B09B-4118-9E17-4D7DB65BC0A1}" destId="{EB69D789-DEAB-4B73-ACEA-FA5770715F26}" srcOrd="0" destOrd="0" parTransId="{2F372E97-78CD-4DDE-8F1E-779292C9B7FF}" sibTransId="{57A56F58-2A6C-4698-B347-6217A4041351}"/>
    <dgm:cxn modelId="{16ADA26B-71A4-4D6A-9C58-C3B5124268F0}" srcId="{6FBD3F09-4F0E-45B7-BB20-335106990088}" destId="{133E7B81-5C98-4A50-AD7A-5F1C22FE585D}" srcOrd="5" destOrd="0" parTransId="{133D74FA-211F-4C9B-B1C5-6C35995561E7}" sibTransId="{8F297422-01F6-4FAD-81C2-AC580FD1AD63}"/>
    <dgm:cxn modelId="{1AFBC849-145D-4E82-AFDB-FBE4ED6B154B}" srcId="{DA2934C7-B09B-4118-9E17-4D7DB65BC0A1}" destId="{F2EA71BB-3ECD-43A9-BD3F-59795B9AEC1A}" srcOrd="1" destOrd="0" parTransId="{9354A652-D389-43E2-8745-0A6C2CED7016}" sibTransId="{24185644-8E34-480F-9823-E3509D79FCD7}"/>
    <dgm:cxn modelId="{FB785F47-66CC-4B96-950B-5820F07B4DCB}" type="presOf" srcId="{3F005DAA-F1DA-4D3C-9FC5-34AA7A7ECABD}" destId="{42786E91-7494-4420-98A5-456B39412FC8}" srcOrd="0" destOrd="0" presId="urn:microsoft.com/office/officeart/2008/layout/HalfCircleOrganizationChart"/>
    <dgm:cxn modelId="{685C0880-F2D7-4B41-A9A2-90D103A3CBA6}" srcId="{44B6EDB3-2F5B-403B-B729-C0BBF419721F}" destId="{B1CCE2D8-E001-4813-AFE8-6330F12014A6}" srcOrd="0" destOrd="0" parTransId="{3455CDB9-5AE8-4F42-AEB3-5B0DD2D90F4A}" sibTransId="{44A594DF-A15A-494E-9D0A-D677740A3CA7}"/>
    <dgm:cxn modelId="{9C7CAB3A-FB1C-4C6D-AD34-70045733D755}" type="presOf" srcId="{EA364D5E-844D-4442-A854-64F8927C2248}" destId="{1AA5352D-BDCC-472D-935B-0F6B53C837BA}" srcOrd="0" destOrd="0" presId="urn:microsoft.com/office/officeart/2008/layout/HalfCircleOrganizationChart"/>
    <dgm:cxn modelId="{84B461A6-154E-4223-A5DC-47825F9868F3}" srcId="{751E469E-75DA-4906-B9CE-184A5E68B59D}" destId="{7E94870B-A40C-4269-9CCA-E91258B02090}" srcOrd="0" destOrd="0" parTransId="{FEBEE51D-18C1-4FA0-8390-0F135D3ED3DF}" sibTransId="{894F94EF-1F55-423B-A5AE-C333CA485351}"/>
    <dgm:cxn modelId="{6E47EC88-44AE-4E1D-8076-5F37EE5A18B2}" type="presOf" srcId="{7E94870B-A40C-4269-9CCA-E91258B02090}" destId="{37C2830F-6419-48AA-8D1D-35EE61FD7B7A}" srcOrd="1" destOrd="0" presId="urn:microsoft.com/office/officeart/2008/layout/HalfCircleOrganizationChart"/>
    <dgm:cxn modelId="{A5A4F770-1E72-4170-A1CE-EF471901EB26}" type="presOf" srcId="{F4A969D3-41AA-4AAC-853D-4229EEC533F1}" destId="{8D8213AF-1EA8-4554-87CF-7562A0DDBD61}" srcOrd="0" destOrd="0" presId="urn:microsoft.com/office/officeart/2008/layout/HalfCircleOrganizationChart"/>
    <dgm:cxn modelId="{4C846DAE-57F0-49DF-BC43-A11D83359921}" type="presOf" srcId="{2F372E97-78CD-4DDE-8F1E-779292C9B7FF}" destId="{7C32DBB7-54E5-45B0-A36B-136253F03781}" srcOrd="0" destOrd="0" presId="urn:microsoft.com/office/officeart/2008/layout/HalfCircleOrganizationChart"/>
    <dgm:cxn modelId="{7AB42467-5A28-4EB7-819B-22447291A745}" type="presOf" srcId="{A4F751F3-9FF8-4E78-A2CC-B8F958AFC608}" destId="{E49C79A5-9036-4034-AB86-DBC9427A52A1}" srcOrd="0" destOrd="0" presId="urn:microsoft.com/office/officeart/2008/layout/HalfCircleOrganizationChart"/>
    <dgm:cxn modelId="{A57E8127-E04A-48DE-909A-623C16AE271A}" type="presOf" srcId="{EAF3120D-997A-4444-9301-1D1710CFDDF9}" destId="{17BA07C9-A715-4F23-A9E8-68CE0D7B646D}" srcOrd="0" destOrd="0" presId="urn:microsoft.com/office/officeart/2008/layout/HalfCircleOrganizationChart"/>
    <dgm:cxn modelId="{5D09340B-50F5-45AA-ACF9-7D0B4F20D7C0}" type="presOf" srcId="{FCA9A3B3-FA3B-4654-B457-23C594F26C03}" destId="{4C193029-027B-44D4-AC91-E6FDE64DB365}" srcOrd="0" destOrd="0" presId="urn:microsoft.com/office/officeart/2008/layout/HalfCircleOrganizationChart"/>
    <dgm:cxn modelId="{210B760F-8523-4F28-8CD6-E0DBCA0079F7}" srcId="{69C8B87E-A0C9-43B3-A680-B3904C06D133}" destId="{D87F0E09-5A6F-49D4-9995-742A988F899B}" srcOrd="1" destOrd="0" parTransId="{A4F751F3-9FF8-4E78-A2CC-B8F958AFC608}" sibTransId="{519F686F-A13E-41D5-AAC7-7F637B09F9C6}"/>
    <dgm:cxn modelId="{C3F2CE26-14D4-4E61-8CC2-0278AA2AC4DD}" type="presOf" srcId="{6FBD3F09-4F0E-45B7-BB20-335106990088}" destId="{E3B132B1-E6BA-4EC9-B1DC-227AA4C470CE}" srcOrd="0" destOrd="0" presId="urn:microsoft.com/office/officeart/2008/layout/HalfCircleOrganizationChart"/>
    <dgm:cxn modelId="{64F45D61-1532-4E19-9DF8-36AECF107753}" type="presOf" srcId="{2B95DA9B-61E4-481C-9F06-A62906138824}" destId="{503EC229-7349-4629-90F8-9BB377068CAA}" srcOrd="0" destOrd="0" presId="urn:microsoft.com/office/officeart/2008/layout/HalfCircleOrganizationChart"/>
    <dgm:cxn modelId="{60E75C71-B61B-4A7D-BD49-42D9C87F0B63}" type="presOf" srcId="{1C12AF03-CB32-4E12-ABEE-41BB585805E8}" destId="{13EC7EAA-D74C-4A61-9769-0FAAD13F8CEE}" srcOrd="0" destOrd="0" presId="urn:microsoft.com/office/officeart/2008/layout/HalfCircleOrganizationChart"/>
    <dgm:cxn modelId="{90061A40-DF0D-469C-8ACC-733E0B4ED3B9}" srcId="{6FBD3F09-4F0E-45B7-BB20-335106990088}" destId="{DA2934C7-B09B-4118-9E17-4D7DB65BC0A1}" srcOrd="0" destOrd="0" parTransId="{F4A969D3-41AA-4AAC-853D-4229EEC533F1}" sibTransId="{18671F4C-2D15-40DF-8665-D93C86B343BC}"/>
    <dgm:cxn modelId="{5C308E57-1F08-4508-936D-9B0F567B65B3}" srcId="{B5B5CB14-3D16-4289-BC2B-60E8BF3E5C27}" destId="{E86234DB-0C83-438E-B305-1C0BD5005410}" srcOrd="1" destOrd="0" parTransId="{3F005DAA-F1DA-4D3C-9FC5-34AA7A7ECABD}" sibTransId="{7EFD8F16-16E0-4FAC-AD84-AC2EF1878355}"/>
    <dgm:cxn modelId="{9CB1BB46-422E-4A62-AD9E-217EE18CF66E}" type="presOf" srcId="{229D067D-FD8B-42A7-A736-97693221DE5A}" destId="{02F2081E-78AA-41E2-A799-6F6FC1003B7B}" srcOrd="0" destOrd="0" presId="urn:microsoft.com/office/officeart/2008/layout/HalfCircleOrganizationChart"/>
    <dgm:cxn modelId="{9DAF9928-86DC-4B81-ACF4-41C9603AC277}" srcId="{6FBD3F09-4F0E-45B7-BB20-335106990088}" destId="{751E469E-75DA-4906-B9CE-184A5E68B59D}" srcOrd="1" destOrd="0" parTransId="{85A22287-D8C1-45ED-B4FE-443321408714}" sibTransId="{241E9D87-5790-4210-A96F-048C805E9BAD}"/>
    <dgm:cxn modelId="{87EEBCF9-EF00-4FE6-8FA6-1A608E1BC0CC}" type="presOf" srcId="{44B6EDB3-2F5B-403B-B729-C0BBF419721F}" destId="{954BBD23-82FA-4874-919F-898D668211F1}" srcOrd="0" destOrd="0" presId="urn:microsoft.com/office/officeart/2008/layout/HalfCircleOrganizationChart"/>
    <dgm:cxn modelId="{D1724349-C83D-4C8B-8FAB-AB2103CA5F70}" srcId="{6FBD3F09-4F0E-45B7-BB20-335106990088}" destId="{44B6EDB3-2F5B-403B-B729-C0BBF419721F}" srcOrd="2" destOrd="0" parTransId="{5A88FF75-5D00-4F03-A02F-5B5677F841EE}" sibTransId="{F2C99CE8-9B43-4117-835C-5D84243E4F0D}"/>
    <dgm:cxn modelId="{DCAA4D2A-BCFE-429A-BF46-77DCE3A986E7}" srcId="{C3EDCD22-5112-4EA9-9E74-A83E26CAC96F}" destId="{6FBD3F09-4F0E-45B7-BB20-335106990088}" srcOrd="0" destOrd="0" parTransId="{BBD9241E-002E-4228-8270-D1CD49A4437E}" sibTransId="{7F344F15-B3CD-421D-8279-A5B1F2E0095C}"/>
    <dgm:cxn modelId="{43B26FAF-2BE5-48E7-BCDC-16624931B832}" srcId="{B5B5CB14-3D16-4289-BC2B-60E8BF3E5C27}" destId="{1C12AF03-CB32-4E12-ABEE-41BB585805E8}" srcOrd="0" destOrd="0" parTransId="{08736059-AC6C-438D-954F-80EA494CCCA3}" sibTransId="{58F7153A-8A27-472D-B912-E999A32DEB5F}"/>
    <dgm:cxn modelId="{FB005C04-6354-4329-A0B9-49EC7E647ADE}" type="presOf" srcId="{133E7B81-5C98-4A50-AD7A-5F1C22FE585D}" destId="{1841B760-FD1D-4335-A5A7-F91C0525B30C}" srcOrd="1" destOrd="0" presId="urn:microsoft.com/office/officeart/2008/layout/HalfCircleOrganizationChart"/>
    <dgm:cxn modelId="{4DCE6292-40CF-4F04-A4E7-373713DFA146}" type="presOf" srcId="{B5B5CB14-3D16-4289-BC2B-60E8BF3E5C27}" destId="{7F64278F-2FA6-408A-B9D4-9797D2279486}" srcOrd="0" destOrd="0" presId="urn:microsoft.com/office/officeart/2008/layout/HalfCircleOrganizationChart"/>
    <dgm:cxn modelId="{4E5738E8-F152-487C-BA8D-628771368A0E}" type="presOf" srcId="{EB69D789-DEAB-4B73-ACEA-FA5770715F26}" destId="{1B1ED077-D962-4FDB-BEE4-CE7A0C910A70}" srcOrd="1" destOrd="0" presId="urn:microsoft.com/office/officeart/2008/layout/HalfCircleOrganizationChart"/>
    <dgm:cxn modelId="{47C5FD37-386F-4132-B6A6-E651C889C4C8}" type="presOf" srcId="{69C8B87E-A0C9-43B3-A680-B3904C06D133}" destId="{0445825D-D6B4-429A-9146-60AA78A0B384}" srcOrd="1" destOrd="0" presId="urn:microsoft.com/office/officeart/2008/layout/HalfCircleOrganizationChart"/>
    <dgm:cxn modelId="{F81D5FF5-8773-4DA0-9D29-A8D2B5770E2C}" type="presOf" srcId="{D87F0E09-5A6F-49D4-9995-742A988F899B}" destId="{3772E6DE-9AD3-4B13-9E91-D1008B14191F}" srcOrd="0" destOrd="0" presId="urn:microsoft.com/office/officeart/2008/layout/HalfCircleOrganizationChart"/>
    <dgm:cxn modelId="{998D5119-FFB8-4D0A-B67A-8348E3FC3BBF}" srcId="{6FBD3F09-4F0E-45B7-BB20-335106990088}" destId="{B5B5CB14-3D16-4289-BC2B-60E8BF3E5C27}" srcOrd="3" destOrd="0" parTransId="{E8F5B3A4-B2E6-452A-B552-D432FCEE7995}" sibTransId="{BBFAFE80-98F5-4DF5-A435-2C202355E3E5}"/>
    <dgm:cxn modelId="{D7FF6A02-DF4E-4D0F-BE54-35B49A53A27A}" type="presOf" srcId="{B1CCE2D8-E001-4813-AFE8-6330F12014A6}" destId="{DEA7C35F-1035-440B-9AF0-702E65948148}" srcOrd="1" destOrd="0" presId="urn:microsoft.com/office/officeart/2008/layout/HalfCircleOrganizationChart"/>
    <dgm:cxn modelId="{C03383D9-BD34-466D-8311-48B8E7DC538D}" type="presOf" srcId="{751E469E-75DA-4906-B9CE-184A5E68B59D}" destId="{97DFB2F2-5193-49CE-966B-A31C4CF064E5}" srcOrd="1" destOrd="0" presId="urn:microsoft.com/office/officeart/2008/layout/HalfCircleOrganizationChart"/>
    <dgm:cxn modelId="{E7401389-1818-42AF-962D-EF86DAC71B52}" type="presOf" srcId="{F34DF69C-5393-447B-9ED7-93FD0EFDA5A2}" destId="{6022B5D0-F6E7-4D7A-A642-6913E0D848C7}" srcOrd="0" destOrd="0" presId="urn:microsoft.com/office/officeart/2008/layout/HalfCircleOrganizationChart"/>
    <dgm:cxn modelId="{42E84571-B004-49B5-8EDF-626BA8722ADF}" type="presOf" srcId="{D87F0E09-5A6F-49D4-9995-742A988F899B}" destId="{61C91E64-6846-468A-8FBE-2780C608ABB8}" srcOrd="1" destOrd="0" presId="urn:microsoft.com/office/officeart/2008/layout/HalfCircleOrganizationChart"/>
    <dgm:cxn modelId="{35DEA6D0-255A-4ABE-B36E-1ABC4E69491A}" type="presOf" srcId="{E8F5B3A4-B2E6-452A-B552-D432FCEE7995}" destId="{190D7CFC-0DE7-44BC-8A24-45CFCA3E7342}" srcOrd="0" destOrd="0" presId="urn:microsoft.com/office/officeart/2008/layout/HalfCircleOrganizationChart"/>
    <dgm:cxn modelId="{293C5F20-ABA5-4B2D-9073-1D3091DE085A}" type="presOf" srcId="{133D74FA-211F-4C9B-B1C5-6C35995561E7}" destId="{F52AF1E0-E75C-4A0E-94EC-13396F58923A}" srcOrd="0" destOrd="0" presId="urn:microsoft.com/office/officeart/2008/layout/HalfCircleOrganizationChart"/>
    <dgm:cxn modelId="{11296724-8415-4A20-8ACE-5E7B26CC2E32}" type="presOf" srcId="{F3743F03-85C5-4960-A3DE-6C75E9083D1D}" destId="{BB07007D-3991-443C-9EF9-063FFACB6724}" srcOrd="0" destOrd="0" presId="urn:microsoft.com/office/officeart/2008/layout/HalfCircleOrganizationChart"/>
    <dgm:cxn modelId="{8A7714FF-8F41-4098-A7BE-E1CB14CD32C2}" srcId="{69C8B87E-A0C9-43B3-A680-B3904C06D133}" destId="{F34DF69C-5393-447B-9ED7-93FD0EFDA5A2}" srcOrd="0" destOrd="0" parTransId="{0836B4A4-F93C-4751-AEAE-187809956C30}" sibTransId="{B8CA1AE8-D635-4757-8FC1-425FF567264D}"/>
    <dgm:cxn modelId="{DA12D676-01D6-4ECF-8B07-EF9455A42D8E}" type="presOf" srcId="{E86234DB-0C83-438E-B305-1C0BD5005410}" destId="{BA354911-D8D6-4F45-AF02-E06339173333}" srcOrd="1" destOrd="0" presId="urn:microsoft.com/office/officeart/2008/layout/HalfCircleOrganizationChart"/>
    <dgm:cxn modelId="{6E7F3805-878E-4E8D-BE65-4ABD92BF22A1}" type="presOf" srcId="{E86234DB-0C83-438E-B305-1C0BD5005410}" destId="{3F1EED37-666A-4F58-AD18-601C40B3B900}" srcOrd="0" destOrd="0" presId="urn:microsoft.com/office/officeart/2008/layout/HalfCircleOrganizationChart"/>
    <dgm:cxn modelId="{CBEB6B2E-7325-4D89-8455-ABF41FFD2695}" type="presOf" srcId="{85A22287-D8C1-45ED-B4FE-443321408714}" destId="{F46C9CF0-8497-4E8A-A5FC-8FB637CE21E6}" srcOrd="0" destOrd="0" presId="urn:microsoft.com/office/officeart/2008/layout/HalfCircleOrganizationChart"/>
    <dgm:cxn modelId="{96E19B37-F872-485B-BD9A-1EF182F249D0}" type="presOf" srcId="{F34DF69C-5393-447B-9ED7-93FD0EFDA5A2}" destId="{DD1FCE99-9FED-4D2E-BDD8-92C285B44304}" srcOrd="1" destOrd="0" presId="urn:microsoft.com/office/officeart/2008/layout/HalfCircleOrganizationChart"/>
    <dgm:cxn modelId="{ED2A7720-A02C-42E6-B1D2-F76F7E1D3D3D}" srcId="{751E469E-75DA-4906-B9CE-184A5E68B59D}" destId="{2B95DA9B-61E4-481C-9F06-A62906138824}" srcOrd="1" destOrd="0" parTransId="{F3743F03-85C5-4960-A3DE-6C75E9083D1D}" sibTransId="{1E796061-7B00-49FD-BAEA-7EF0B9255AF5}"/>
    <dgm:cxn modelId="{3280D16B-1BA5-46C1-8E93-D4AF5475EFF0}" srcId="{6FBD3F09-4F0E-45B7-BB20-335106990088}" destId="{69C8B87E-A0C9-43B3-A680-B3904C06D133}" srcOrd="4" destOrd="0" parTransId="{EA364D5E-844D-4442-A854-64F8927C2248}" sibTransId="{D7F1BBC1-7434-42F0-8F80-06855F3ACD58}"/>
    <dgm:cxn modelId="{CA24C255-B118-47E5-9CC2-5F33479B9A9A}" type="presOf" srcId="{F15EFC67-4134-4006-A96C-F696EDB9BF03}" destId="{B6BD39A2-0B31-4030-A0A7-27565320BB79}" srcOrd="0" destOrd="0" presId="urn:microsoft.com/office/officeart/2008/layout/HalfCircleOrganizationChart"/>
    <dgm:cxn modelId="{8C9E16F5-F6B9-454B-8255-548B7AE8527C}" type="presOf" srcId="{229D067D-FD8B-42A7-A736-97693221DE5A}" destId="{701E8A73-ACE2-4A27-BF17-66185AF62851}" srcOrd="1" destOrd="0" presId="urn:microsoft.com/office/officeart/2008/layout/HalfCircleOrganizationChart"/>
    <dgm:cxn modelId="{0EB03E91-5FB2-4D0D-96D4-41134DDEF9BE}" type="presOf" srcId="{EB69D789-DEAB-4B73-ACEA-FA5770715F26}" destId="{5E2BC6F9-01B8-44ED-A803-498CEC7798E5}" srcOrd="0" destOrd="0" presId="urn:microsoft.com/office/officeart/2008/layout/HalfCircleOrganizationChart"/>
    <dgm:cxn modelId="{DD41A73B-F20B-4853-B602-3483B2C51204}" type="presOf" srcId="{5A88FF75-5D00-4F03-A02F-5B5677F841EE}" destId="{FEB1C14E-2843-48E0-A247-39DB36BAB874}" srcOrd="0" destOrd="0" presId="urn:microsoft.com/office/officeart/2008/layout/HalfCircleOrganizationChart"/>
    <dgm:cxn modelId="{7246AFD6-0218-4A13-AFBF-3C05FE1B1CA8}" type="presOf" srcId="{B5B5CB14-3D16-4289-BC2B-60E8BF3E5C27}" destId="{351676C2-DD27-45B6-8D25-955F85D52ACD}" srcOrd="1" destOrd="0" presId="urn:microsoft.com/office/officeart/2008/layout/HalfCircleOrganizationChart"/>
    <dgm:cxn modelId="{28BAC22F-7B93-464E-8900-8A0E9A3AEC01}" type="presOf" srcId="{133E7B81-5C98-4A50-AD7A-5F1C22FE585D}" destId="{E4468E29-3923-4186-A252-204CDF50DF84}" srcOrd="0" destOrd="0" presId="urn:microsoft.com/office/officeart/2008/layout/HalfCircleOrganizationChart"/>
    <dgm:cxn modelId="{B763936C-892F-45D7-AE0E-35EEFC8AD912}" type="presParOf" srcId="{6D969866-33EA-4542-996E-8446806A11B6}" destId="{F54F738C-3F63-4BC2-994F-D8F63E2E9DD6}" srcOrd="0" destOrd="0" presId="urn:microsoft.com/office/officeart/2008/layout/HalfCircleOrganizationChart"/>
    <dgm:cxn modelId="{091DE860-6600-44E2-9CC5-BD36902147DA}" type="presParOf" srcId="{F54F738C-3F63-4BC2-994F-D8F63E2E9DD6}" destId="{51DB449B-6CEA-4A0E-8D64-DAB1E09E6CE3}" srcOrd="0" destOrd="0" presId="urn:microsoft.com/office/officeart/2008/layout/HalfCircleOrganizationChart"/>
    <dgm:cxn modelId="{F92C00E3-52EC-4A80-B909-A28A5CF158EF}" type="presParOf" srcId="{51DB449B-6CEA-4A0E-8D64-DAB1E09E6CE3}" destId="{E3B132B1-E6BA-4EC9-B1DC-227AA4C470CE}" srcOrd="0" destOrd="0" presId="urn:microsoft.com/office/officeart/2008/layout/HalfCircleOrganizationChart"/>
    <dgm:cxn modelId="{544A8976-21C3-498A-86FD-D2A5B358C026}" type="presParOf" srcId="{51DB449B-6CEA-4A0E-8D64-DAB1E09E6CE3}" destId="{8AB8770C-3FB0-4CB3-9E26-610D0178DB9A}" srcOrd="1" destOrd="0" presId="urn:microsoft.com/office/officeart/2008/layout/HalfCircleOrganizationChart"/>
    <dgm:cxn modelId="{DD6A86CC-184E-46B7-B1B8-6B0A93FC68F4}" type="presParOf" srcId="{51DB449B-6CEA-4A0E-8D64-DAB1E09E6CE3}" destId="{4B3652FE-F7D1-4B6A-9C7D-5CD128BB1AB1}" srcOrd="2" destOrd="0" presId="urn:microsoft.com/office/officeart/2008/layout/HalfCircleOrganizationChart"/>
    <dgm:cxn modelId="{C2FB194E-D19D-4664-A729-06859FB0FF9E}" type="presParOf" srcId="{51DB449B-6CEA-4A0E-8D64-DAB1E09E6CE3}" destId="{1EE66465-35E6-4FEF-AA62-849C361E6B33}" srcOrd="3" destOrd="0" presId="urn:microsoft.com/office/officeart/2008/layout/HalfCircleOrganizationChart"/>
    <dgm:cxn modelId="{5992D0E4-2CC3-4CF3-B595-CF55697C1747}" type="presParOf" srcId="{F54F738C-3F63-4BC2-994F-D8F63E2E9DD6}" destId="{C348A4D9-C19C-4827-865B-EA5AD64DB66B}" srcOrd="1" destOrd="0" presId="urn:microsoft.com/office/officeart/2008/layout/HalfCircleOrganizationChart"/>
    <dgm:cxn modelId="{F8851F50-E2A0-4DCF-B160-B76FB191BF54}" type="presParOf" srcId="{C348A4D9-C19C-4827-865B-EA5AD64DB66B}" destId="{8D8213AF-1EA8-4554-87CF-7562A0DDBD61}" srcOrd="0" destOrd="0" presId="urn:microsoft.com/office/officeart/2008/layout/HalfCircleOrganizationChart"/>
    <dgm:cxn modelId="{A7B9049E-E764-4A6B-B9B5-E00B9BC4CC41}" type="presParOf" srcId="{C348A4D9-C19C-4827-865B-EA5AD64DB66B}" destId="{145A0B1C-C1D6-4B24-81E7-DC3636239875}" srcOrd="1" destOrd="0" presId="urn:microsoft.com/office/officeart/2008/layout/HalfCircleOrganizationChart"/>
    <dgm:cxn modelId="{0C3ED04A-7833-4997-822D-C6326999E4F7}" type="presParOf" srcId="{145A0B1C-C1D6-4B24-81E7-DC3636239875}" destId="{D7653123-4042-41EB-B3E3-FFDDD5559D5C}" srcOrd="0" destOrd="0" presId="urn:microsoft.com/office/officeart/2008/layout/HalfCircleOrganizationChart"/>
    <dgm:cxn modelId="{5593551D-28BB-426C-9FFA-57C83B13AF5E}" type="presParOf" srcId="{D7653123-4042-41EB-B3E3-FFDDD5559D5C}" destId="{2BF36E59-D3DB-411A-B486-6F7251292829}" srcOrd="0" destOrd="0" presId="urn:microsoft.com/office/officeart/2008/layout/HalfCircleOrganizationChart"/>
    <dgm:cxn modelId="{EBFCE55C-946C-4901-B147-242A78F51122}" type="presParOf" srcId="{D7653123-4042-41EB-B3E3-FFDDD5559D5C}" destId="{6D5A0D51-2903-49DB-B761-31AD773DE2D4}" srcOrd="1" destOrd="0" presId="urn:microsoft.com/office/officeart/2008/layout/HalfCircleOrganizationChart"/>
    <dgm:cxn modelId="{252398C5-FB5D-4869-A044-722D994F090C}" type="presParOf" srcId="{D7653123-4042-41EB-B3E3-FFDDD5559D5C}" destId="{3DAAB00B-19CB-4B4E-AD30-123E77895BA4}" srcOrd="2" destOrd="0" presId="urn:microsoft.com/office/officeart/2008/layout/HalfCircleOrganizationChart"/>
    <dgm:cxn modelId="{30841A58-34BB-4625-A612-DE31AA25DD54}" type="presParOf" srcId="{D7653123-4042-41EB-B3E3-FFDDD5559D5C}" destId="{C4FE92B8-2F4F-49A7-9EDC-EC1A2D7077E3}" srcOrd="3" destOrd="0" presId="urn:microsoft.com/office/officeart/2008/layout/HalfCircleOrganizationChart"/>
    <dgm:cxn modelId="{E9E3C56B-7658-4BB6-954F-34360BBA63D2}" type="presParOf" srcId="{145A0B1C-C1D6-4B24-81E7-DC3636239875}" destId="{2CC89E36-5BC0-46D5-8364-862021E07A2B}" srcOrd="1" destOrd="0" presId="urn:microsoft.com/office/officeart/2008/layout/HalfCircleOrganizationChart"/>
    <dgm:cxn modelId="{2B9DB977-B903-45D9-B9B6-9D04D8896003}" type="presParOf" srcId="{2CC89E36-5BC0-46D5-8364-862021E07A2B}" destId="{7C32DBB7-54E5-45B0-A36B-136253F03781}" srcOrd="0" destOrd="0" presId="urn:microsoft.com/office/officeart/2008/layout/HalfCircleOrganizationChart"/>
    <dgm:cxn modelId="{853B7CA2-67DB-4187-A051-CF47F66055E7}" type="presParOf" srcId="{2CC89E36-5BC0-46D5-8364-862021E07A2B}" destId="{35001B5C-1FEC-4605-B85C-7024667CFA30}" srcOrd="1" destOrd="0" presId="urn:microsoft.com/office/officeart/2008/layout/HalfCircleOrganizationChart"/>
    <dgm:cxn modelId="{91A8BA56-49DB-4F9C-B1B5-793B2C19D7EC}" type="presParOf" srcId="{35001B5C-1FEC-4605-B85C-7024667CFA30}" destId="{D468EDAC-AFC9-4695-B670-1B0893F4787D}" srcOrd="0" destOrd="0" presId="urn:microsoft.com/office/officeart/2008/layout/HalfCircleOrganizationChart"/>
    <dgm:cxn modelId="{C801EA72-7E21-43C4-A89C-C392BE43E336}" type="presParOf" srcId="{D468EDAC-AFC9-4695-B670-1B0893F4787D}" destId="{5E2BC6F9-01B8-44ED-A803-498CEC7798E5}" srcOrd="0" destOrd="0" presId="urn:microsoft.com/office/officeart/2008/layout/HalfCircleOrganizationChart"/>
    <dgm:cxn modelId="{37B37949-3CDF-4D90-9829-B8AEB65DED81}" type="presParOf" srcId="{D468EDAC-AFC9-4695-B670-1B0893F4787D}" destId="{8EAE1F09-B655-4E5C-88D8-1FBB139A35D4}" srcOrd="1" destOrd="0" presId="urn:microsoft.com/office/officeart/2008/layout/HalfCircleOrganizationChart"/>
    <dgm:cxn modelId="{3704FC4F-E97D-492C-8B4C-36C9D2E752B8}" type="presParOf" srcId="{D468EDAC-AFC9-4695-B670-1B0893F4787D}" destId="{24757993-E6B4-4BA9-A4D6-B2D99CCDF61A}" srcOrd="2" destOrd="0" presId="urn:microsoft.com/office/officeart/2008/layout/HalfCircleOrganizationChart"/>
    <dgm:cxn modelId="{B9F962E1-92B7-458A-A9BA-23D88E02B75D}" type="presParOf" srcId="{D468EDAC-AFC9-4695-B670-1B0893F4787D}" destId="{1B1ED077-D962-4FDB-BEE4-CE7A0C910A70}" srcOrd="3" destOrd="0" presId="urn:microsoft.com/office/officeart/2008/layout/HalfCircleOrganizationChart"/>
    <dgm:cxn modelId="{F47BE738-0746-4574-9BE8-36421709F4FC}" type="presParOf" srcId="{35001B5C-1FEC-4605-B85C-7024667CFA30}" destId="{C613C1A8-E914-4E97-ABEE-F16A2D9850C2}" srcOrd="1" destOrd="0" presId="urn:microsoft.com/office/officeart/2008/layout/HalfCircleOrganizationChart"/>
    <dgm:cxn modelId="{782C941D-CDE6-42D9-BC5F-99E220739835}" type="presParOf" srcId="{35001B5C-1FEC-4605-B85C-7024667CFA30}" destId="{7E3C1D92-9A88-4D55-BA49-63B4888A233F}" srcOrd="2" destOrd="0" presId="urn:microsoft.com/office/officeart/2008/layout/HalfCircleOrganizationChart"/>
    <dgm:cxn modelId="{E455A901-83AC-4A3A-B668-7232DE8768C6}" type="presParOf" srcId="{2CC89E36-5BC0-46D5-8364-862021E07A2B}" destId="{B83A42C9-A15A-4025-A499-0B18C2489EE3}" srcOrd="2" destOrd="0" presId="urn:microsoft.com/office/officeart/2008/layout/HalfCircleOrganizationChart"/>
    <dgm:cxn modelId="{37052B13-6D71-4AE7-A217-664C1A72FB26}" type="presParOf" srcId="{2CC89E36-5BC0-46D5-8364-862021E07A2B}" destId="{55A8CD55-AF73-4896-8207-ED3889CBD708}" srcOrd="3" destOrd="0" presId="urn:microsoft.com/office/officeart/2008/layout/HalfCircleOrganizationChart"/>
    <dgm:cxn modelId="{25CBB6E0-A7CE-492D-8265-BA78E61B73A4}" type="presParOf" srcId="{55A8CD55-AF73-4896-8207-ED3889CBD708}" destId="{25A81CC1-7462-4F14-A2BA-497666A0F54E}" srcOrd="0" destOrd="0" presId="urn:microsoft.com/office/officeart/2008/layout/HalfCircleOrganizationChart"/>
    <dgm:cxn modelId="{E081F213-3B37-4D4F-A579-5BD13812E59D}" type="presParOf" srcId="{25A81CC1-7462-4F14-A2BA-497666A0F54E}" destId="{DC7A64B1-C846-433D-BE29-D24D62E20EBE}" srcOrd="0" destOrd="0" presId="urn:microsoft.com/office/officeart/2008/layout/HalfCircleOrganizationChart"/>
    <dgm:cxn modelId="{B2CD6417-F623-439B-9CF2-5381ABF8624D}" type="presParOf" srcId="{25A81CC1-7462-4F14-A2BA-497666A0F54E}" destId="{92AC7D40-9F9B-40DA-824D-513464C26685}" srcOrd="1" destOrd="0" presId="urn:microsoft.com/office/officeart/2008/layout/HalfCircleOrganizationChart"/>
    <dgm:cxn modelId="{C183D642-4BEF-43A5-9F27-4DE63F6BC837}" type="presParOf" srcId="{25A81CC1-7462-4F14-A2BA-497666A0F54E}" destId="{B6E349A8-40A1-4514-9450-10598FE70A0D}" srcOrd="2" destOrd="0" presId="urn:microsoft.com/office/officeart/2008/layout/HalfCircleOrganizationChart"/>
    <dgm:cxn modelId="{1F354C5B-7B8C-41F9-AC08-CE8D3F871F7C}" type="presParOf" srcId="{25A81CC1-7462-4F14-A2BA-497666A0F54E}" destId="{82F31952-8382-47B9-8444-2B93A5A9ABE5}" srcOrd="3" destOrd="0" presId="urn:microsoft.com/office/officeart/2008/layout/HalfCircleOrganizationChart"/>
    <dgm:cxn modelId="{40AB743D-0B1D-49CF-B7AA-5D47C2955727}" type="presParOf" srcId="{55A8CD55-AF73-4896-8207-ED3889CBD708}" destId="{3C4360F4-0AA2-4590-8C2F-B9E88FDB839D}" srcOrd="1" destOrd="0" presId="urn:microsoft.com/office/officeart/2008/layout/HalfCircleOrganizationChart"/>
    <dgm:cxn modelId="{0CAD4F93-0452-4735-8A7E-C052B7CE062D}" type="presParOf" srcId="{55A8CD55-AF73-4896-8207-ED3889CBD708}" destId="{D1128523-9995-4362-B609-D118663A6DAB}" srcOrd="2" destOrd="0" presId="urn:microsoft.com/office/officeart/2008/layout/HalfCircleOrganizationChart"/>
    <dgm:cxn modelId="{725CCB25-7743-4E75-894A-17A95F2B48D7}" type="presParOf" srcId="{145A0B1C-C1D6-4B24-81E7-DC3636239875}" destId="{0E45A305-0FE8-4E6A-9C8B-2B50B056BC45}" srcOrd="2" destOrd="0" presId="urn:microsoft.com/office/officeart/2008/layout/HalfCircleOrganizationChart"/>
    <dgm:cxn modelId="{ECA5881E-6835-4872-A64D-F326821BFAF0}" type="presParOf" srcId="{C348A4D9-C19C-4827-865B-EA5AD64DB66B}" destId="{F46C9CF0-8497-4E8A-A5FC-8FB637CE21E6}" srcOrd="2" destOrd="0" presId="urn:microsoft.com/office/officeart/2008/layout/HalfCircleOrganizationChart"/>
    <dgm:cxn modelId="{324FFF79-2CF3-4467-9213-8B2242E0F9DB}" type="presParOf" srcId="{C348A4D9-C19C-4827-865B-EA5AD64DB66B}" destId="{DCF14DAE-9CE3-4CBE-8E30-2F4C286779CF}" srcOrd="3" destOrd="0" presId="urn:microsoft.com/office/officeart/2008/layout/HalfCircleOrganizationChart"/>
    <dgm:cxn modelId="{1EA14635-F14C-4335-AA51-B616819BA183}" type="presParOf" srcId="{DCF14DAE-9CE3-4CBE-8E30-2F4C286779CF}" destId="{8C17FD6D-2C2A-4734-AB44-99CF0DE16BC8}" srcOrd="0" destOrd="0" presId="urn:microsoft.com/office/officeart/2008/layout/HalfCircleOrganizationChart"/>
    <dgm:cxn modelId="{223566B4-2C3B-42B6-B09B-FFF6350917BB}" type="presParOf" srcId="{8C17FD6D-2C2A-4734-AB44-99CF0DE16BC8}" destId="{9990E194-BEAC-4132-AFFE-47535D7C5C2C}" srcOrd="0" destOrd="0" presId="urn:microsoft.com/office/officeart/2008/layout/HalfCircleOrganizationChart"/>
    <dgm:cxn modelId="{2D6DE0DE-8845-4471-9A0A-C6A21948EEE7}" type="presParOf" srcId="{8C17FD6D-2C2A-4734-AB44-99CF0DE16BC8}" destId="{A70C1CC5-44D1-458A-84F5-481600705DA8}" srcOrd="1" destOrd="0" presId="urn:microsoft.com/office/officeart/2008/layout/HalfCircleOrganizationChart"/>
    <dgm:cxn modelId="{36F0DF45-54DC-43CF-8801-B76059D95C2C}" type="presParOf" srcId="{8C17FD6D-2C2A-4734-AB44-99CF0DE16BC8}" destId="{7088AD88-86EC-441C-ABD2-930DD9D3C221}" srcOrd="2" destOrd="0" presId="urn:microsoft.com/office/officeart/2008/layout/HalfCircleOrganizationChart"/>
    <dgm:cxn modelId="{A4E08742-116C-4130-AFF6-E7E030EFDD7D}" type="presParOf" srcId="{8C17FD6D-2C2A-4734-AB44-99CF0DE16BC8}" destId="{97DFB2F2-5193-49CE-966B-A31C4CF064E5}" srcOrd="3" destOrd="0" presId="urn:microsoft.com/office/officeart/2008/layout/HalfCircleOrganizationChart"/>
    <dgm:cxn modelId="{DC88D8E9-E7F7-40AB-B594-06CDED614034}" type="presParOf" srcId="{DCF14DAE-9CE3-4CBE-8E30-2F4C286779CF}" destId="{B6A293C1-1E45-4717-A591-A5AC22F9B4C1}" srcOrd="1" destOrd="0" presId="urn:microsoft.com/office/officeart/2008/layout/HalfCircleOrganizationChart"/>
    <dgm:cxn modelId="{7F2F2B9A-E02B-4B24-BCEC-A3B4599B196C}" type="presParOf" srcId="{B6A293C1-1E45-4717-A591-A5AC22F9B4C1}" destId="{3174160A-8C09-4994-8F0E-24C8895AC803}" srcOrd="0" destOrd="0" presId="urn:microsoft.com/office/officeart/2008/layout/HalfCircleOrganizationChart"/>
    <dgm:cxn modelId="{2EAB2B43-1230-4065-8236-721FC5B45559}" type="presParOf" srcId="{B6A293C1-1E45-4717-A591-A5AC22F9B4C1}" destId="{BAA924D5-2E4F-4A86-AF9A-569FA3259DE0}" srcOrd="1" destOrd="0" presId="urn:microsoft.com/office/officeart/2008/layout/HalfCircleOrganizationChart"/>
    <dgm:cxn modelId="{3C85454B-8FC4-4A0C-9659-D02DEFC04244}" type="presParOf" srcId="{BAA924D5-2E4F-4A86-AF9A-569FA3259DE0}" destId="{3AB62102-FDFE-4547-AB1B-9C4F2E6CD8D7}" srcOrd="0" destOrd="0" presId="urn:microsoft.com/office/officeart/2008/layout/HalfCircleOrganizationChart"/>
    <dgm:cxn modelId="{1BF72E52-B646-443B-8CD2-AC21E929B04C}" type="presParOf" srcId="{3AB62102-FDFE-4547-AB1B-9C4F2E6CD8D7}" destId="{93809AEC-4511-4E1A-B93E-8FD854173D1F}" srcOrd="0" destOrd="0" presId="urn:microsoft.com/office/officeart/2008/layout/HalfCircleOrganizationChart"/>
    <dgm:cxn modelId="{CAA71E09-E3ED-44B5-AA7D-213594E83444}" type="presParOf" srcId="{3AB62102-FDFE-4547-AB1B-9C4F2E6CD8D7}" destId="{46A2EEC2-CD47-4093-A1C5-53F14FE5C176}" srcOrd="1" destOrd="0" presId="urn:microsoft.com/office/officeart/2008/layout/HalfCircleOrganizationChart"/>
    <dgm:cxn modelId="{90B67A25-1FB8-4157-AA8C-77D25D0E14B6}" type="presParOf" srcId="{3AB62102-FDFE-4547-AB1B-9C4F2E6CD8D7}" destId="{8594B91B-DE88-4897-931C-7E63BE27B9C9}" srcOrd="2" destOrd="0" presId="urn:microsoft.com/office/officeart/2008/layout/HalfCircleOrganizationChart"/>
    <dgm:cxn modelId="{D2AD91A6-55BF-4C53-84B4-AED996F8D4DE}" type="presParOf" srcId="{3AB62102-FDFE-4547-AB1B-9C4F2E6CD8D7}" destId="{37C2830F-6419-48AA-8D1D-35EE61FD7B7A}" srcOrd="3" destOrd="0" presId="urn:microsoft.com/office/officeart/2008/layout/HalfCircleOrganizationChart"/>
    <dgm:cxn modelId="{6E9D69B1-B0FA-44EA-91EF-49CC93E11AE2}" type="presParOf" srcId="{BAA924D5-2E4F-4A86-AF9A-569FA3259DE0}" destId="{8E0C9733-2DA9-4416-9D86-5C342057F67B}" srcOrd="1" destOrd="0" presId="urn:microsoft.com/office/officeart/2008/layout/HalfCircleOrganizationChart"/>
    <dgm:cxn modelId="{A4AA6BBA-175F-4472-BC74-63501953237A}" type="presParOf" srcId="{BAA924D5-2E4F-4A86-AF9A-569FA3259DE0}" destId="{EC9C2AB2-14AC-4AB6-A09F-89F41C7DA893}" srcOrd="2" destOrd="0" presId="urn:microsoft.com/office/officeart/2008/layout/HalfCircleOrganizationChart"/>
    <dgm:cxn modelId="{9BE203A5-E58C-4087-8F19-E2883934604B}" type="presParOf" srcId="{B6A293C1-1E45-4717-A591-A5AC22F9B4C1}" destId="{BB07007D-3991-443C-9EF9-063FFACB6724}" srcOrd="2" destOrd="0" presId="urn:microsoft.com/office/officeart/2008/layout/HalfCircleOrganizationChart"/>
    <dgm:cxn modelId="{F91FA712-0DD3-4CBC-BC25-B168BE3E3CA2}" type="presParOf" srcId="{B6A293C1-1E45-4717-A591-A5AC22F9B4C1}" destId="{7EFB526F-634F-44D9-8C87-DFE7BEA0FBD6}" srcOrd="3" destOrd="0" presId="urn:microsoft.com/office/officeart/2008/layout/HalfCircleOrganizationChart"/>
    <dgm:cxn modelId="{468F8CE7-8684-4450-8B6A-6954654398D8}" type="presParOf" srcId="{7EFB526F-634F-44D9-8C87-DFE7BEA0FBD6}" destId="{AF4B1ECE-FC40-4438-B08D-6D2D783D0A05}" srcOrd="0" destOrd="0" presId="urn:microsoft.com/office/officeart/2008/layout/HalfCircleOrganizationChart"/>
    <dgm:cxn modelId="{27980058-D768-4A00-BED3-FBE95D38DDD4}" type="presParOf" srcId="{AF4B1ECE-FC40-4438-B08D-6D2D783D0A05}" destId="{503EC229-7349-4629-90F8-9BB377068CAA}" srcOrd="0" destOrd="0" presId="urn:microsoft.com/office/officeart/2008/layout/HalfCircleOrganizationChart"/>
    <dgm:cxn modelId="{A904D018-0815-4CF8-9646-BC779CDC38E9}" type="presParOf" srcId="{AF4B1ECE-FC40-4438-B08D-6D2D783D0A05}" destId="{ED7A77E4-ADC5-4120-AD5A-6B77E07028FD}" srcOrd="1" destOrd="0" presId="urn:microsoft.com/office/officeart/2008/layout/HalfCircleOrganizationChart"/>
    <dgm:cxn modelId="{7D7777EC-BFF5-4215-A43A-6051AC63A0B8}" type="presParOf" srcId="{AF4B1ECE-FC40-4438-B08D-6D2D783D0A05}" destId="{50A08769-4FCE-4868-80F9-F3B4D712030D}" srcOrd="2" destOrd="0" presId="urn:microsoft.com/office/officeart/2008/layout/HalfCircleOrganizationChart"/>
    <dgm:cxn modelId="{1C33DD42-4A5A-488A-BAF7-118C75DCC5BA}" type="presParOf" srcId="{AF4B1ECE-FC40-4438-B08D-6D2D783D0A05}" destId="{AE6AB44A-C431-435E-8EA9-4507EB450703}" srcOrd="3" destOrd="0" presId="urn:microsoft.com/office/officeart/2008/layout/HalfCircleOrganizationChart"/>
    <dgm:cxn modelId="{8C4071EC-182D-4B4A-8196-313843A44D4D}" type="presParOf" srcId="{7EFB526F-634F-44D9-8C87-DFE7BEA0FBD6}" destId="{6CF8C84B-A895-4CD7-932C-158FF87FD62A}" srcOrd="1" destOrd="0" presId="urn:microsoft.com/office/officeart/2008/layout/HalfCircleOrganizationChart"/>
    <dgm:cxn modelId="{CB696822-19F1-46FA-A087-B3BCB54AD10E}" type="presParOf" srcId="{7EFB526F-634F-44D9-8C87-DFE7BEA0FBD6}" destId="{AF0691D3-0C29-4079-8040-6F1412E6C601}" srcOrd="2" destOrd="0" presId="urn:microsoft.com/office/officeart/2008/layout/HalfCircleOrganizationChart"/>
    <dgm:cxn modelId="{3ECB73F3-6AA8-42AF-85BF-715C21912C7C}" type="presParOf" srcId="{B6A293C1-1E45-4717-A591-A5AC22F9B4C1}" destId="{B6BD39A2-0B31-4030-A0A7-27565320BB79}" srcOrd="4" destOrd="0" presId="urn:microsoft.com/office/officeart/2008/layout/HalfCircleOrganizationChart"/>
    <dgm:cxn modelId="{D20F95F9-F141-43FD-978A-C0E5AB6763C0}" type="presParOf" srcId="{B6A293C1-1E45-4717-A591-A5AC22F9B4C1}" destId="{23F61E4E-0DE5-4294-B4C0-D35351C9FAC1}" srcOrd="5" destOrd="0" presId="urn:microsoft.com/office/officeart/2008/layout/HalfCircleOrganizationChart"/>
    <dgm:cxn modelId="{1CBB66BD-D8D5-48B2-BE3B-F05C7E37B448}" type="presParOf" srcId="{23F61E4E-0DE5-4294-B4C0-D35351C9FAC1}" destId="{2C8D4D0A-AAEB-45E2-B3E3-C1D14066B21A}" srcOrd="0" destOrd="0" presId="urn:microsoft.com/office/officeart/2008/layout/HalfCircleOrganizationChart"/>
    <dgm:cxn modelId="{DFCA4EB9-500A-41BF-8DD3-43E407BB08EE}" type="presParOf" srcId="{2C8D4D0A-AAEB-45E2-B3E3-C1D14066B21A}" destId="{17BA07C9-A715-4F23-A9E8-68CE0D7B646D}" srcOrd="0" destOrd="0" presId="urn:microsoft.com/office/officeart/2008/layout/HalfCircleOrganizationChart"/>
    <dgm:cxn modelId="{208D5EB4-80F5-4EEF-8520-8AC022FE8384}" type="presParOf" srcId="{2C8D4D0A-AAEB-45E2-B3E3-C1D14066B21A}" destId="{7BCBD7DF-6133-4A38-9674-F7DEC02BE3D4}" srcOrd="1" destOrd="0" presId="urn:microsoft.com/office/officeart/2008/layout/HalfCircleOrganizationChart"/>
    <dgm:cxn modelId="{EC5C2712-69D6-421C-B6B3-E8D9AB07BEDF}" type="presParOf" srcId="{2C8D4D0A-AAEB-45E2-B3E3-C1D14066B21A}" destId="{9A40073E-97EC-4404-BC7C-64A602F73E6C}" srcOrd="2" destOrd="0" presId="urn:microsoft.com/office/officeart/2008/layout/HalfCircleOrganizationChart"/>
    <dgm:cxn modelId="{46025CEF-4BCA-4E72-91CD-D61124E2A201}" type="presParOf" srcId="{2C8D4D0A-AAEB-45E2-B3E3-C1D14066B21A}" destId="{AAD06F48-B102-4D60-8A54-BA4642BDBB34}" srcOrd="3" destOrd="0" presId="urn:microsoft.com/office/officeart/2008/layout/HalfCircleOrganizationChart"/>
    <dgm:cxn modelId="{6B936F66-D715-47E3-A4FE-605E828B4748}" type="presParOf" srcId="{23F61E4E-0DE5-4294-B4C0-D35351C9FAC1}" destId="{6A76A8ED-E733-4692-B71F-A653A45FB89F}" srcOrd="1" destOrd="0" presId="urn:microsoft.com/office/officeart/2008/layout/HalfCircleOrganizationChart"/>
    <dgm:cxn modelId="{E9011479-E560-49D6-8FC0-6EE215496B5A}" type="presParOf" srcId="{23F61E4E-0DE5-4294-B4C0-D35351C9FAC1}" destId="{19428A5B-136F-4C27-8707-E6EA81F1E027}" srcOrd="2" destOrd="0" presId="urn:microsoft.com/office/officeart/2008/layout/HalfCircleOrganizationChart"/>
    <dgm:cxn modelId="{74899206-5F5A-4898-AA7B-43ACDC100735}" type="presParOf" srcId="{DCF14DAE-9CE3-4CBE-8E30-2F4C286779CF}" destId="{9810BA4D-2446-4634-86AE-2535FA8D6625}" srcOrd="2" destOrd="0" presId="urn:microsoft.com/office/officeart/2008/layout/HalfCircleOrganizationChart"/>
    <dgm:cxn modelId="{6BD0C126-5751-4972-9E56-3855C6FCADE7}" type="presParOf" srcId="{C348A4D9-C19C-4827-865B-EA5AD64DB66B}" destId="{FEB1C14E-2843-48E0-A247-39DB36BAB874}" srcOrd="4" destOrd="0" presId="urn:microsoft.com/office/officeart/2008/layout/HalfCircleOrganizationChart"/>
    <dgm:cxn modelId="{F0AC4FFB-77DA-4EB9-9812-10767CE8146E}" type="presParOf" srcId="{C348A4D9-C19C-4827-865B-EA5AD64DB66B}" destId="{99381736-F964-4625-8A4F-5DEC125E0B76}" srcOrd="5" destOrd="0" presId="urn:microsoft.com/office/officeart/2008/layout/HalfCircleOrganizationChart"/>
    <dgm:cxn modelId="{DCE9AC01-F81F-49F7-9DC3-9BAC439588AB}" type="presParOf" srcId="{99381736-F964-4625-8A4F-5DEC125E0B76}" destId="{8673317A-0649-4A82-A094-5451F4C2A639}" srcOrd="0" destOrd="0" presId="urn:microsoft.com/office/officeart/2008/layout/HalfCircleOrganizationChart"/>
    <dgm:cxn modelId="{0662D50D-120D-4874-9966-812F4DA01EB6}" type="presParOf" srcId="{8673317A-0649-4A82-A094-5451F4C2A639}" destId="{954BBD23-82FA-4874-919F-898D668211F1}" srcOrd="0" destOrd="0" presId="urn:microsoft.com/office/officeart/2008/layout/HalfCircleOrganizationChart"/>
    <dgm:cxn modelId="{7599EB7A-A0C9-4483-9B9D-FBC86DDE3EBF}" type="presParOf" srcId="{8673317A-0649-4A82-A094-5451F4C2A639}" destId="{A2D33733-EDC2-4485-A53B-44FB9922E37C}" srcOrd="1" destOrd="0" presId="urn:microsoft.com/office/officeart/2008/layout/HalfCircleOrganizationChart"/>
    <dgm:cxn modelId="{C59E82FC-216B-42FD-9D40-27E7B8F5FA24}" type="presParOf" srcId="{8673317A-0649-4A82-A094-5451F4C2A639}" destId="{FF49ED7A-2E7A-4F6E-AC2E-B18459F8893F}" srcOrd="2" destOrd="0" presId="urn:microsoft.com/office/officeart/2008/layout/HalfCircleOrganizationChart"/>
    <dgm:cxn modelId="{A9F82BF3-66D4-4340-B162-08AA17E37F71}" type="presParOf" srcId="{8673317A-0649-4A82-A094-5451F4C2A639}" destId="{16AA38B0-93E7-466D-984D-0ECC17509695}" srcOrd="3" destOrd="0" presId="urn:microsoft.com/office/officeart/2008/layout/HalfCircleOrganizationChart"/>
    <dgm:cxn modelId="{A7448CC0-EB78-4B8E-A089-6767D0A30E16}" type="presParOf" srcId="{99381736-F964-4625-8A4F-5DEC125E0B76}" destId="{DAF96EDD-9BBB-48BA-B8FD-1F511AE37B84}" srcOrd="1" destOrd="0" presId="urn:microsoft.com/office/officeart/2008/layout/HalfCircleOrganizationChart"/>
    <dgm:cxn modelId="{FA3FCA0B-0A12-4669-B2F0-EA3B4BD8CB5D}" type="presParOf" srcId="{DAF96EDD-9BBB-48BA-B8FD-1F511AE37B84}" destId="{353269DF-FB7B-465A-9B05-CFA7AFDFD6BF}" srcOrd="0" destOrd="0" presId="urn:microsoft.com/office/officeart/2008/layout/HalfCircleOrganizationChart"/>
    <dgm:cxn modelId="{93E467F0-30A3-415C-BE64-F03ADBC27976}" type="presParOf" srcId="{DAF96EDD-9BBB-48BA-B8FD-1F511AE37B84}" destId="{ADF8B511-C434-46EF-8EBC-AAEB1E0CDA68}" srcOrd="1" destOrd="0" presId="urn:microsoft.com/office/officeart/2008/layout/HalfCircleOrganizationChart"/>
    <dgm:cxn modelId="{59933819-7B9E-48CF-AE72-99E0B5EF387B}" type="presParOf" srcId="{ADF8B511-C434-46EF-8EBC-AAEB1E0CDA68}" destId="{26C9A942-8E39-4E57-B351-3B7EC93C4D62}" srcOrd="0" destOrd="0" presId="urn:microsoft.com/office/officeart/2008/layout/HalfCircleOrganizationChart"/>
    <dgm:cxn modelId="{4453513D-47BC-4130-9AF2-F1360A454E3F}" type="presParOf" srcId="{26C9A942-8E39-4E57-B351-3B7EC93C4D62}" destId="{C5FB32DB-B395-45A2-A30F-3961ABFD4FBA}" srcOrd="0" destOrd="0" presId="urn:microsoft.com/office/officeart/2008/layout/HalfCircleOrganizationChart"/>
    <dgm:cxn modelId="{C1237833-E6E5-4723-B84B-8BEEA9F2BE47}" type="presParOf" srcId="{26C9A942-8E39-4E57-B351-3B7EC93C4D62}" destId="{A197C01E-5CC8-4115-849F-79F027C479C1}" srcOrd="1" destOrd="0" presId="urn:microsoft.com/office/officeart/2008/layout/HalfCircleOrganizationChart"/>
    <dgm:cxn modelId="{2FE80A62-E84E-47DC-96B6-830E6EBBE9D2}" type="presParOf" srcId="{26C9A942-8E39-4E57-B351-3B7EC93C4D62}" destId="{67D7A901-DFC6-4EB2-A8F7-E60C240064B4}" srcOrd="2" destOrd="0" presId="urn:microsoft.com/office/officeart/2008/layout/HalfCircleOrganizationChart"/>
    <dgm:cxn modelId="{018AB39E-C2D7-4904-ACB9-28E6C125EE4D}" type="presParOf" srcId="{26C9A942-8E39-4E57-B351-3B7EC93C4D62}" destId="{DEA7C35F-1035-440B-9AF0-702E65948148}" srcOrd="3" destOrd="0" presId="urn:microsoft.com/office/officeart/2008/layout/HalfCircleOrganizationChart"/>
    <dgm:cxn modelId="{86F09A90-E368-48E7-A064-C3DC8AF2DD33}" type="presParOf" srcId="{ADF8B511-C434-46EF-8EBC-AAEB1E0CDA68}" destId="{06BCBE27-28B6-4F63-A714-C7E6356641D1}" srcOrd="1" destOrd="0" presId="urn:microsoft.com/office/officeart/2008/layout/HalfCircleOrganizationChart"/>
    <dgm:cxn modelId="{F6E39395-4EAA-4200-9072-752B174C23E4}" type="presParOf" srcId="{ADF8B511-C434-46EF-8EBC-AAEB1E0CDA68}" destId="{4378A3C0-A4CF-48E8-BA84-303DCDB5C527}" srcOrd="2" destOrd="0" presId="urn:microsoft.com/office/officeart/2008/layout/HalfCircleOrganizationChart"/>
    <dgm:cxn modelId="{0660BF2E-992E-4643-BAE5-0C9E4B0D3342}" type="presParOf" srcId="{DAF96EDD-9BBB-48BA-B8FD-1F511AE37B84}" destId="{4C193029-027B-44D4-AC91-E6FDE64DB365}" srcOrd="2" destOrd="0" presId="urn:microsoft.com/office/officeart/2008/layout/HalfCircleOrganizationChart"/>
    <dgm:cxn modelId="{4A8A8B8F-477A-406D-9052-1B30D1247F04}" type="presParOf" srcId="{DAF96EDD-9BBB-48BA-B8FD-1F511AE37B84}" destId="{8EB37E95-D81D-4C13-A079-3925D3EEE309}" srcOrd="3" destOrd="0" presId="urn:microsoft.com/office/officeart/2008/layout/HalfCircleOrganizationChart"/>
    <dgm:cxn modelId="{3C8716F9-F3D7-4681-8A3B-9D94EB668A02}" type="presParOf" srcId="{8EB37E95-D81D-4C13-A079-3925D3EEE309}" destId="{EBDBF502-A340-4F2C-A537-90AF9E0366BB}" srcOrd="0" destOrd="0" presId="urn:microsoft.com/office/officeart/2008/layout/HalfCircleOrganizationChart"/>
    <dgm:cxn modelId="{8C105493-4309-4531-8E99-F2C9EB24B71A}" type="presParOf" srcId="{EBDBF502-A340-4F2C-A537-90AF9E0366BB}" destId="{02F2081E-78AA-41E2-A799-6F6FC1003B7B}" srcOrd="0" destOrd="0" presId="urn:microsoft.com/office/officeart/2008/layout/HalfCircleOrganizationChart"/>
    <dgm:cxn modelId="{3E59CF23-E5FC-4A0E-BD18-99AE63569969}" type="presParOf" srcId="{EBDBF502-A340-4F2C-A537-90AF9E0366BB}" destId="{965A8464-98FF-47A8-BA8D-2E2BBE963A88}" srcOrd="1" destOrd="0" presId="urn:microsoft.com/office/officeart/2008/layout/HalfCircleOrganizationChart"/>
    <dgm:cxn modelId="{35FA1D95-B7C6-4AFA-8D37-61F971460ED4}" type="presParOf" srcId="{EBDBF502-A340-4F2C-A537-90AF9E0366BB}" destId="{96F37726-3DBF-4977-847D-A419FB8EDB82}" srcOrd="2" destOrd="0" presId="urn:microsoft.com/office/officeart/2008/layout/HalfCircleOrganizationChart"/>
    <dgm:cxn modelId="{5CD14162-8DA0-4341-A4F2-D8273B9F975C}" type="presParOf" srcId="{EBDBF502-A340-4F2C-A537-90AF9E0366BB}" destId="{701E8A73-ACE2-4A27-BF17-66185AF62851}" srcOrd="3" destOrd="0" presId="urn:microsoft.com/office/officeart/2008/layout/HalfCircleOrganizationChart"/>
    <dgm:cxn modelId="{3576CD6F-5333-4347-910E-BF0CA4AB8627}" type="presParOf" srcId="{8EB37E95-D81D-4C13-A079-3925D3EEE309}" destId="{AB1FE41D-D0CA-4E99-9327-BBC2A5245F06}" srcOrd="1" destOrd="0" presId="urn:microsoft.com/office/officeart/2008/layout/HalfCircleOrganizationChart"/>
    <dgm:cxn modelId="{B19BE8D7-CD4E-4AFD-BC2C-4628D11FA3CB}" type="presParOf" srcId="{8EB37E95-D81D-4C13-A079-3925D3EEE309}" destId="{9D1CCEAC-A556-476C-B07B-7C416F606CBD}" srcOrd="2" destOrd="0" presId="urn:microsoft.com/office/officeart/2008/layout/HalfCircleOrganizationChart"/>
    <dgm:cxn modelId="{75B2710B-649A-46D2-A682-C0CA0655F130}" type="presParOf" srcId="{99381736-F964-4625-8A4F-5DEC125E0B76}" destId="{11847D8B-4C26-4D17-9545-F3E6FEEBECB6}" srcOrd="2" destOrd="0" presId="urn:microsoft.com/office/officeart/2008/layout/HalfCircleOrganizationChart"/>
    <dgm:cxn modelId="{35891474-1C9B-44DD-8F49-F132DC11D3CB}" type="presParOf" srcId="{C348A4D9-C19C-4827-865B-EA5AD64DB66B}" destId="{190D7CFC-0DE7-44BC-8A24-45CFCA3E7342}" srcOrd="6" destOrd="0" presId="urn:microsoft.com/office/officeart/2008/layout/HalfCircleOrganizationChart"/>
    <dgm:cxn modelId="{490A33FC-BAB9-4229-8B98-7969B94731E2}" type="presParOf" srcId="{C348A4D9-C19C-4827-865B-EA5AD64DB66B}" destId="{DFC6C953-E13C-4998-B1FA-04C93CDB2ED7}" srcOrd="7" destOrd="0" presId="urn:microsoft.com/office/officeart/2008/layout/HalfCircleOrganizationChart"/>
    <dgm:cxn modelId="{0919E453-FCA9-4FBF-8337-0C1B49297534}" type="presParOf" srcId="{DFC6C953-E13C-4998-B1FA-04C93CDB2ED7}" destId="{00948D83-1F02-44BC-B80E-FA3A2C966650}" srcOrd="0" destOrd="0" presId="urn:microsoft.com/office/officeart/2008/layout/HalfCircleOrganizationChart"/>
    <dgm:cxn modelId="{23CC64BB-1620-43ED-8BEA-5AB950A63A6C}" type="presParOf" srcId="{00948D83-1F02-44BC-B80E-FA3A2C966650}" destId="{7F64278F-2FA6-408A-B9D4-9797D2279486}" srcOrd="0" destOrd="0" presId="urn:microsoft.com/office/officeart/2008/layout/HalfCircleOrganizationChart"/>
    <dgm:cxn modelId="{27977A4E-E8C8-4879-AA56-9DA6A67E465A}" type="presParOf" srcId="{00948D83-1F02-44BC-B80E-FA3A2C966650}" destId="{BD32D6A0-4231-4D4E-88FB-40683CCE6AC3}" srcOrd="1" destOrd="0" presId="urn:microsoft.com/office/officeart/2008/layout/HalfCircleOrganizationChart"/>
    <dgm:cxn modelId="{03293969-DBBC-4B7B-A54D-43E91C8035F3}" type="presParOf" srcId="{00948D83-1F02-44BC-B80E-FA3A2C966650}" destId="{FAC06183-6860-4770-AFEB-20F3B3234136}" srcOrd="2" destOrd="0" presId="urn:microsoft.com/office/officeart/2008/layout/HalfCircleOrganizationChart"/>
    <dgm:cxn modelId="{E6E5D836-9091-48D7-BC56-0C764C87328C}" type="presParOf" srcId="{00948D83-1F02-44BC-B80E-FA3A2C966650}" destId="{351676C2-DD27-45B6-8D25-955F85D52ACD}" srcOrd="3" destOrd="0" presId="urn:microsoft.com/office/officeart/2008/layout/HalfCircleOrganizationChart"/>
    <dgm:cxn modelId="{B780D2F3-C5B1-4718-9BD8-3CAD45C71A19}" type="presParOf" srcId="{DFC6C953-E13C-4998-B1FA-04C93CDB2ED7}" destId="{BD3EA883-AE22-4EBB-8969-72312C860796}" srcOrd="1" destOrd="0" presId="urn:microsoft.com/office/officeart/2008/layout/HalfCircleOrganizationChart"/>
    <dgm:cxn modelId="{31835F15-A68E-4095-859C-7C8426504FF8}" type="presParOf" srcId="{BD3EA883-AE22-4EBB-8969-72312C860796}" destId="{2E1048ED-B833-42BA-ACBE-12A3CE5F8B15}" srcOrd="0" destOrd="0" presId="urn:microsoft.com/office/officeart/2008/layout/HalfCircleOrganizationChart"/>
    <dgm:cxn modelId="{5548169C-953A-4F2F-A55B-F2D9CE127E9C}" type="presParOf" srcId="{BD3EA883-AE22-4EBB-8969-72312C860796}" destId="{02F38EE4-A75C-4FCD-88A8-B18709319352}" srcOrd="1" destOrd="0" presId="urn:microsoft.com/office/officeart/2008/layout/HalfCircleOrganizationChart"/>
    <dgm:cxn modelId="{222C3209-6FD2-4C40-BE4A-D597DF887728}" type="presParOf" srcId="{02F38EE4-A75C-4FCD-88A8-B18709319352}" destId="{003290BB-B95A-4EA2-A050-0334A90E5A32}" srcOrd="0" destOrd="0" presId="urn:microsoft.com/office/officeart/2008/layout/HalfCircleOrganizationChart"/>
    <dgm:cxn modelId="{C35EA1EE-C7B5-48AA-A82C-BDF5836431D4}" type="presParOf" srcId="{003290BB-B95A-4EA2-A050-0334A90E5A32}" destId="{13EC7EAA-D74C-4A61-9769-0FAAD13F8CEE}" srcOrd="0" destOrd="0" presId="urn:microsoft.com/office/officeart/2008/layout/HalfCircleOrganizationChart"/>
    <dgm:cxn modelId="{45E15248-560F-4B51-8A28-85D5D841E659}" type="presParOf" srcId="{003290BB-B95A-4EA2-A050-0334A90E5A32}" destId="{1F37F86D-CD78-46CC-BCAA-7892D5FBB719}" srcOrd="1" destOrd="0" presId="urn:microsoft.com/office/officeart/2008/layout/HalfCircleOrganizationChart"/>
    <dgm:cxn modelId="{912CBEE7-E868-4370-A7CF-C4B907B2F6E4}" type="presParOf" srcId="{003290BB-B95A-4EA2-A050-0334A90E5A32}" destId="{3414780E-BF9A-442E-BC82-A9262519B345}" srcOrd="2" destOrd="0" presId="urn:microsoft.com/office/officeart/2008/layout/HalfCircleOrganizationChart"/>
    <dgm:cxn modelId="{C86AA757-47F4-466D-9C10-3700EF846064}" type="presParOf" srcId="{003290BB-B95A-4EA2-A050-0334A90E5A32}" destId="{853C4499-F16C-4F1B-A51E-3A46D7B881C1}" srcOrd="3" destOrd="0" presId="urn:microsoft.com/office/officeart/2008/layout/HalfCircleOrganizationChart"/>
    <dgm:cxn modelId="{B7BDB798-653F-475C-933A-9162151464D5}" type="presParOf" srcId="{02F38EE4-A75C-4FCD-88A8-B18709319352}" destId="{3A396BEC-F866-453F-9A88-689328A61A42}" srcOrd="1" destOrd="0" presId="urn:microsoft.com/office/officeart/2008/layout/HalfCircleOrganizationChart"/>
    <dgm:cxn modelId="{28FFAC48-1E66-4694-8A20-85635CC5EF83}" type="presParOf" srcId="{02F38EE4-A75C-4FCD-88A8-B18709319352}" destId="{5F48CEA5-C609-4585-8B6A-B42E4EF9735D}" srcOrd="2" destOrd="0" presId="urn:microsoft.com/office/officeart/2008/layout/HalfCircleOrganizationChart"/>
    <dgm:cxn modelId="{496EBA4B-E7BF-4469-838F-0DEF6698B942}" type="presParOf" srcId="{BD3EA883-AE22-4EBB-8969-72312C860796}" destId="{42786E91-7494-4420-98A5-456B39412FC8}" srcOrd="2" destOrd="0" presId="urn:microsoft.com/office/officeart/2008/layout/HalfCircleOrganizationChart"/>
    <dgm:cxn modelId="{B9EF3E89-0409-472A-A4F6-9D12009508EC}" type="presParOf" srcId="{BD3EA883-AE22-4EBB-8969-72312C860796}" destId="{71F94162-8D14-49C1-ADD4-4C028BE9920A}" srcOrd="3" destOrd="0" presId="urn:microsoft.com/office/officeart/2008/layout/HalfCircleOrganizationChart"/>
    <dgm:cxn modelId="{9E57BBB8-A1AF-407E-AA56-E22848C18721}" type="presParOf" srcId="{71F94162-8D14-49C1-ADD4-4C028BE9920A}" destId="{7271CDE9-43B1-482B-8825-F8633A84B170}" srcOrd="0" destOrd="0" presId="urn:microsoft.com/office/officeart/2008/layout/HalfCircleOrganizationChart"/>
    <dgm:cxn modelId="{09F29E81-1BBB-4184-89E4-136F0831F82F}" type="presParOf" srcId="{7271CDE9-43B1-482B-8825-F8633A84B170}" destId="{3F1EED37-666A-4F58-AD18-601C40B3B900}" srcOrd="0" destOrd="0" presId="urn:microsoft.com/office/officeart/2008/layout/HalfCircleOrganizationChart"/>
    <dgm:cxn modelId="{CD81CB33-A042-4D26-8964-6A3A24721EBD}" type="presParOf" srcId="{7271CDE9-43B1-482B-8825-F8633A84B170}" destId="{3240DD6C-50FF-4DE7-BDD0-5BCEBC0DAC53}" srcOrd="1" destOrd="0" presId="urn:microsoft.com/office/officeart/2008/layout/HalfCircleOrganizationChart"/>
    <dgm:cxn modelId="{1DF0C269-6980-4C06-800D-B3DE5D292BE6}" type="presParOf" srcId="{7271CDE9-43B1-482B-8825-F8633A84B170}" destId="{26528051-46EA-424B-B4BA-3BF4EFD30C8C}" srcOrd="2" destOrd="0" presId="urn:microsoft.com/office/officeart/2008/layout/HalfCircleOrganizationChart"/>
    <dgm:cxn modelId="{3FED7836-0941-4582-9F72-6FEF3CCB653F}" type="presParOf" srcId="{7271CDE9-43B1-482B-8825-F8633A84B170}" destId="{BA354911-D8D6-4F45-AF02-E06339173333}" srcOrd="3" destOrd="0" presId="urn:microsoft.com/office/officeart/2008/layout/HalfCircleOrganizationChart"/>
    <dgm:cxn modelId="{E2E82F46-DE90-466F-9E3C-AF9AC86A0C71}" type="presParOf" srcId="{71F94162-8D14-49C1-ADD4-4C028BE9920A}" destId="{CAE6DE24-654D-43A6-B2A6-20451BAAB52E}" srcOrd="1" destOrd="0" presId="urn:microsoft.com/office/officeart/2008/layout/HalfCircleOrganizationChart"/>
    <dgm:cxn modelId="{90197288-5F83-4728-8C58-E6F4841A14F5}" type="presParOf" srcId="{71F94162-8D14-49C1-ADD4-4C028BE9920A}" destId="{58443445-E425-4B7A-A97A-2BDA04498F24}" srcOrd="2" destOrd="0" presId="urn:microsoft.com/office/officeart/2008/layout/HalfCircleOrganizationChart"/>
    <dgm:cxn modelId="{31526278-B6A4-4916-A040-C087BF147EA3}" type="presParOf" srcId="{DFC6C953-E13C-4998-B1FA-04C93CDB2ED7}" destId="{1C8C898B-07D4-42B7-9132-D4B4A545C98B}" srcOrd="2" destOrd="0" presId="urn:microsoft.com/office/officeart/2008/layout/HalfCircleOrganizationChart"/>
    <dgm:cxn modelId="{26AE7743-5925-4C4E-A9BB-4431639A46C3}" type="presParOf" srcId="{C348A4D9-C19C-4827-865B-EA5AD64DB66B}" destId="{1AA5352D-BDCC-472D-935B-0F6B53C837BA}" srcOrd="8" destOrd="0" presId="urn:microsoft.com/office/officeart/2008/layout/HalfCircleOrganizationChart"/>
    <dgm:cxn modelId="{5EFEE3D8-D24D-4ECE-A4F8-90BB0744D0CB}" type="presParOf" srcId="{C348A4D9-C19C-4827-865B-EA5AD64DB66B}" destId="{F9C4F99F-7FF4-4CF2-9F77-75CB3D0CF740}" srcOrd="9" destOrd="0" presId="urn:microsoft.com/office/officeart/2008/layout/HalfCircleOrganizationChart"/>
    <dgm:cxn modelId="{90DF3EA9-2E0A-4138-9DB7-5BC624BC034A}" type="presParOf" srcId="{F9C4F99F-7FF4-4CF2-9F77-75CB3D0CF740}" destId="{2CD968E4-B5FD-406A-B8A1-80927BE9FB09}" srcOrd="0" destOrd="0" presId="urn:microsoft.com/office/officeart/2008/layout/HalfCircleOrganizationChart"/>
    <dgm:cxn modelId="{389BB3F0-5087-4828-A434-941E444DD154}" type="presParOf" srcId="{2CD968E4-B5FD-406A-B8A1-80927BE9FB09}" destId="{A7C9783F-B989-461E-8B0D-54CB4F205EDD}" srcOrd="0" destOrd="0" presId="urn:microsoft.com/office/officeart/2008/layout/HalfCircleOrganizationChart"/>
    <dgm:cxn modelId="{DE151A43-8FC8-4172-9446-400D9B8A1736}" type="presParOf" srcId="{2CD968E4-B5FD-406A-B8A1-80927BE9FB09}" destId="{2DF71541-2C60-49E6-AF0D-1EC39757C127}" srcOrd="1" destOrd="0" presId="urn:microsoft.com/office/officeart/2008/layout/HalfCircleOrganizationChart"/>
    <dgm:cxn modelId="{D002C94B-6673-4F01-8FFD-9714ABBECD9D}" type="presParOf" srcId="{2CD968E4-B5FD-406A-B8A1-80927BE9FB09}" destId="{123928E3-1C03-4DB8-8257-E09BB7919A0E}" srcOrd="2" destOrd="0" presId="urn:microsoft.com/office/officeart/2008/layout/HalfCircleOrganizationChart"/>
    <dgm:cxn modelId="{F23FB071-391E-435F-91EC-EFA854F7D80E}" type="presParOf" srcId="{2CD968E4-B5FD-406A-B8A1-80927BE9FB09}" destId="{0445825D-D6B4-429A-9146-60AA78A0B384}" srcOrd="3" destOrd="0" presId="urn:microsoft.com/office/officeart/2008/layout/HalfCircleOrganizationChart"/>
    <dgm:cxn modelId="{FB78E313-17F1-44BD-93C9-6E612199E658}" type="presParOf" srcId="{F9C4F99F-7FF4-4CF2-9F77-75CB3D0CF740}" destId="{2AD85E18-1746-4588-979A-E998B5D6F562}" srcOrd="1" destOrd="0" presId="urn:microsoft.com/office/officeart/2008/layout/HalfCircleOrganizationChart"/>
    <dgm:cxn modelId="{061094A2-05D9-4A32-AB69-B8EC5FA7E761}" type="presParOf" srcId="{2AD85E18-1746-4588-979A-E998B5D6F562}" destId="{F8B91045-B62F-4EF5-A4D9-0ACABBAAC362}" srcOrd="0" destOrd="0" presId="urn:microsoft.com/office/officeart/2008/layout/HalfCircleOrganizationChart"/>
    <dgm:cxn modelId="{FD313596-99FB-43A7-963C-F667E5E36A77}" type="presParOf" srcId="{2AD85E18-1746-4588-979A-E998B5D6F562}" destId="{FD9B4F44-4212-4A21-9000-78BB89F1EE98}" srcOrd="1" destOrd="0" presId="urn:microsoft.com/office/officeart/2008/layout/HalfCircleOrganizationChart"/>
    <dgm:cxn modelId="{6859084A-45D2-45BB-A175-24310BF1CC1D}" type="presParOf" srcId="{FD9B4F44-4212-4A21-9000-78BB89F1EE98}" destId="{ACF307B7-A8A5-4EA4-9438-69FB3D62550C}" srcOrd="0" destOrd="0" presId="urn:microsoft.com/office/officeart/2008/layout/HalfCircleOrganizationChart"/>
    <dgm:cxn modelId="{E8B260F2-5215-42BB-9B51-D40CE3C5A06C}" type="presParOf" srcId="{ACF307B7-A8A5-4EA4-9438-69FB3D62550C}" destId="{6022B5D0-F6E7-4D7A-A642-6913E0D848C7}" srcOrd="0" destOrd="0" presId="urn:microsoft.com/office/officeart/2008/layout/HalfCircleOrganizationChart"/>
    <dgm:cxn modelId="{58E346A6-E994-4373-85A6-B6ACF27DBEC1}" type="presParOf" srcId="{ACF307B7-A8A5-4EA4-9438-69FB3D62550C}" destId="{9BE5059E-045D-4147-B023-B496D3F6741D}" srcOrd="1" destOrd="0" presId="urn:microsoft.com/office/officeart/2008/layout/HalfCircleOrganizationChart"/>
    <dgm:cxn modelId="{C6DFAE35-7CFF-4F54-A708-E45333BBA0A1}" type="presParOf" srcId="{ACF307B7-A8A5-4EA4-9438-69FB3D62550C}" destId="{1AEAE3FE-1813-41C6-862B-6C859C83CFC0}" srcOrd="2" destOrd="0" presId="urn:microsoft.com/office/officeart/2008/layout/HalfCircleOrganizationChart"/>
    <dgm:cxn modelId="{6FB458F0-0CAD-44B3-9B6B-52BC8CAB3072}" type="presParOf" srcId="{ACF307B7-A8A5-4EA4-9438-69FB3D62550C}" destId="{DD1FCE99-9FED-4D2E-BDD8-92C285B44304}" srcOrd="3" destOrd="0" presId="urn:microsoft.com/office/officeart/2008/layout/HalfCircleOrganizationChart"/>
    <dgm:cxn modelId="{E95BF140-E957-436B-94A8-5927D76763A7}" type="presParOf" srcId="{FD9B4F44-4212-4A21-9000-78BB89F1EE98}" destId="{4F63C538-B413-40FB-B6CA-78C15C31DCF5}" srcOrd="1" destOrd="0" presId="urn:microsoft.com/office/officeart/2008/layout/HalfCircleOrganizationChart"/>
    <dgm:cxn modelId="{88862790-2CCE-4B27-98B1-13CF489B16A8}" type="presParOf" srcId="{FD9B4F44-4212-4A21-9000-78BB89F1EE98}" destId="{CD4D81A2-90CB-4615-A65A-9F52E8399918}" srcOrd="2" destOrd="0" presId="urn:microsoft.com/office/officeart/2008/layout/HalfCircleOrganizationChart"/>
    <dgm:cxn modelId="{F20693AA-A708-4A41-AD1D-DD5743611087}" type="presParOf" srcId="{2AD85E18-1746-4588-979A-E998B5D6F562}" destId="{E49C79A5-9036-4034-AB86-DBC9427A52A1}" srcOrd="2" destOrd="0" presId="urn:microsoft.com/office/officeart/2008/layout/HalfCircleOrganizationChart"/>
    <dgm:cxn modelId="{A9322E91-F84A-49D8-ABD8-156E8C8FF86C}" type="presParOf" srcId="{2AD85E18-1746-4588-979A-E998B5D6F562}" destId="{1E7F01C3-7A55-41DB-BC7B-464DF59E9C7D}" srcOrd="3" destOrd="0" presId="urn:microsoft.com/office/officeart/2008/layout/HalfCircleOrganizationChart"/>
    <dgm:cxn modelId="{7D1DE3E5-E64C-455F-8C5D-6BCAD53404CD}" type="presParOf" srcId="{1E7F01C3-7A55-41DB-BC7B-464DF59E9C7D}" destId="{A0131C23-8EAD-485D-8620-A00587A6A910}" srcOrd="0" destOrd="0" presId="urn:microsoft.com/office/officeart/2008/layout/HalfCircleOrganizationChart"/>
    <dgm:cxn modelId="{FBE292CE-277A-4154-9BC8-3474B721519F}" type="presParOf" srcId="{A0131C23-8EAD-485D-8620-A00587A6A910}" destId="{3772E6DE-9AD3-4B13-9E91-D1008B14191F}" srcOrd="0" destOrd="0" presId="urn:microsoft.com/office/officeart/2008/layout/HalfCircleOrganizationChart"/>
    <dgm:cxn modelId="{7E9147E7-BCC0-4484-B3B4-28D78BB0C7B4}" type="presParOf" srcId="{A0131C23-8EAD-485D-8620-A00587A6A910}" destId="{BC68BA68-ABD8-4053-8E8B-9C034AB74B69}" srcOrd="1" destOrd="0" presId="urn:microsoft.com/office/officeart/2008/layout/HalfCircleOrganizationChart"/>
    <dgm:cxn modelId="{02E94600-E314-4F5A-B803-732EBFD27104}" type="presParOf" srcId="{A0131C23-8EAD-485D-8620-A00587A6A910}" destId="{CA0CE521-C90F-4D26-BE06-8B3BE1CA4010}" srcOrd="2" destOrd="0" presId="urn:microsoft.com/office/officeart/2008/layout/HalfCircleOrganizationChart"/>
    <dgm:cxn modelId="{8C438C15-2666-4B39-AC0D-6BD738D8AF4D}" type="presParOf" srcId="{A0131C23-8EAD-485D-8620-A00587A6A910}" destId="{61C91E64-6846-468A-8FBE-2780C608ABB8}" srcOrd="3" destOrd="0" presId="urn:microsoft.com/office/officeart/2008/layout/HalfCircleOrganizationChart"/>
    <dgm:cxn modelId="{EF08356F-6DE4-4B60-92E0-F78B2CE9A3D3}" type="presParOf" srcId="{1E7F01C3-7A55-41DB-BC7B-464DF59E9C7D}" destId="{13F4A03E-F8C7-42F0-A030-5C7340EFEBEC}" srcOrd="1" destOrd="0" presId="urn:microsoft.com/office/officeart/2008/layout/HalfCircleOrganizationChart"/>
    <dgm:cxn modelId="{C3024BF0-76EC-4495-B3AE-579FEA409DD2}" type="presParOf" srcId="{1E7F01C3-7A55-41DB-BC7B-464DF59E9C7D}" destId="{4BFD9942-B71C-41DA-9B9E-4270AE4DB252}" srcOrd="2" destOrd="0" presId="urn:microsoft.com/office/officeart/2008/layout/HalfCircleOrganizationChart"/>
    <dgm:cxn modelId="{6D0F042E-55D6-4ABC-9AC4-151032EC2A30}" type="presParOf" srcId="{F9C4F99F-7FF4-4CF2-9F77-75CB3D0CF740}" destId="{FB6E67EF-73A5-4D18-87D5-F2F5DA88D1B0}" srcOrd="2" destOrd="0" presId="urn:microsoft.com/office/officeart/2008/layout/HalfCircleOrganizationChart"/>
    <dgm:cxn modelId="{060AAEC9-DCAD-4982-A681-74D4ED55435B}" type="presParOf" srcId="{C348A4D9-C19C-4827-865B-EA5AD64DB66B}" destId="{F52AF1E0-E75C-4A0E-94EC-13396F58923A}" srcOrd="10" destOrd="0" presId="urn:microsoft.com/office/officeart/2008/layout/HalfCircleOrganizationChart"/>
    <dgm:cxn modelId="{A446DD43-B201-4557-903D-560628D21822}" type="presParOf" srcId="{C348A4D9-C19C-4827-865B-EA5AD64DB66B}" destId="{AD0B30C1-08BB-4549-9059-2050131012DE}" srcOrd="11" destOrd="0" presId="urn:microsoft.com/office/officeart/2008/layout/HalfCircleOrganizationChart"/>
    <dgm:cxn modelId="{77134C8E-8E6D-491C-8253-6FFF8D17A7EE}" type="presParOf" srcId="{AD0B30C1-08BB-4549-9059-2050131012DE}" destId="{C2FEA24B-7F20-4073-9754-16A51FED88A8}" srcOrd="0" destOrd="0" presId="urn:microsoft.com/office/officeart/2008/layout/HalfCircleOrganizationChart"/>
    <dgm:cxn modelId="{3BBB4A58-2642-4DDB-A416-0FAD003EECD1}" type="presParOf" srcId="{C2FEA24B-7F20-4073-9754-16A51FED88A8}" destId="{E4468E29-3923-4186-A252-204CDF50DF84}" srcOrd="0" destOrd="0" presId="urn:microsoft.com/office/officeart/2008/layout/HalfCircleOrganizationChart"/>
    <dgm:cxn modelId="{FEE7C627-7F6D-400A-8251-DA2CF963631E}" type="presParOf" srcId="{C2FEA24B-7F20-4073-9754-16A51FED88A8}" destId="{9AD35E22-F108-44E3-96E1-B8C421180DEE}" srcOrd="1" destOrd="0" presId="urn:microsoft.com/office/officeart/2008/layout/HalfCircleOrganizationChart"/>
    <dgm:cxn modelId="{0B4BC403-7698-4199-B43E-48E1DA0269A0}" type="presParOf" srcId="{C2FEA24B-7F20-4073-9754-16A51FED88A8}" destId="{85EA2C12-CB98-461E-9F54-4E417F0D4424}" srcOrd="2" destOrd="0" presId="urn:microsoft.com/office/officeart/2008/layout/HalfCircleOrganizationChart"/>
    <dgm:cxn modelId="{4180D32A-A97D-4AC7-9E2E-C797C4C95196}" type="presParOf" srcId="{C2FEA24B-7F20-4073-9754-16A51FED88A8}" destId="{1841B760-FD1D-4335-A5A7-F91C0525B30C}" srcOrd="3" destOrd="0" presId="urn:microsoft.com/office/officeart/2008/layout/HalfCircleOrganizationChart"/>
    <dgm:cxn modelId="{64A0985C-5905-4D6E-8C38-784629206C16}" type="presParOf" srcId="{AD0B30C1-08BB-4549-9059-2050131012DE}" destId="{DA310840-8929-4DD6-9BCE-2723EAD979D9}" srcOrd="1" destOrd="0" presId="urn:microsoft.com/office/officeart/2008/layout/HalfCircleOrganizationChart"/>
    <dgm:cxn modelId="{92CA8E05-22A1-4D24-BDAD-AF22C4C3751A}" type="presParOf" srcId="{AD0B30C1-08BB-4549-9059-2050131012DE}" destId="{A6FE1191-F2CD-4D27-96C9-889EF58E29AB}" srcOrd="2" destOrd="0" presId="urn:microsoft.com/office/officeart/2008/layout/HalfCircleOrganizationChart"/>
    <dgm:cxn modelId="{2CB0E49D-23A2-4D5A-9FF6-CDA94CD202C8}" type="presParOf" srcId="{F54F738C-3F63-4BC2-994F-D8F63E2E9DD6}" destId="{231B71B2-C7EE-4D37-A0C0-5EBD38655A39}" srcOrd="2" destOrd="0" presId="urn:microsoft.com/office/officeart/2008/layout/HalfCircleOrganization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DCD22-5112-4EA9-9E74-A83E26CAC96F}" type="doc">
      <dgm:prSet loTypeId="urn:microsoft.com/office/officeart/2008/layout/HalfCircleOrganizationChart" loCatId="hierarchy" qsTypeId="urn:microsoft.com/office/officeart/2005/8/quickstyle/simple4#2" qsCatId="simple" csTypeId="urn:microsoft.com/office/officeart/2005/8/colors/accent1_2#2" csCatId="accent1" phldr="1"/>
      <dgm:spPr/>
      <dgm:t>
        <a:bodyPr/>
        <a:lstStyle/>
        <a:p>
          <a:endParaRPr lang="zh-CN" altLang="en-US"/>
        </a:p>
      </dgm:t>
    </dgm:pt>
    <dgm:pt modelId="{6FBD3F09-4F0E-45B7-BB20-335106990088}">
      <dgm:prSet phldrT="[文本]" custT="1"/>
      <dgm:spPr/>
      <dgm:t>
        <a:bodyPr/>
        <a:lstStyle/>
        <a:p>
          <a:r>
            <a:rPr lang="zh-CN" altLang="en-US" sz="1800">
              <a:solidFill>
                <a:schemeClr val="tx1"/>
              </a:solidFill>
            </a:rPr>
            <a:t>院级精品课程</a:t>
          </a:r>
        </a:p>
      </dgm:t>
    </dgm:pt>
    <dgm:pt modelId="{BBD9241E-002E-4228-8270-D1CD49A4437E}" type="parTrans" cxnId="{DCAA4D2A-BCFE-429A-BF46-77DCE3A986E7}">
      <dgm:prSet/>
      <dgm:spPr/>
      <dgm:t>
        <a:bodyPr/>
        <a:lstStyle/>
        <a:p>
          <a:endParaRPr lang="zh-CN" altLang="en-US"/>
        </a:p>
      </dgm:t>
    </dgm:pt>
    <dgm:pt modelId="{7F344F15-B3CD-421D-8279-A5B1F2E0095C}" type="sibTrans" cxnId="{DCAA4D2A-BCFE-429A-BF46-77DCE3A986E7}">
      <dgm:prSet/>
      <dgm:spPr/>
      <dgm:t>
        <a:bodyPr/>
        <a:lstStyle/>
        <a:p>
          <a:endParaRPr lang="zh-CN" altLang="en-US"/>
        </a:p>
      </dgm:t>
    </dgm:pt>
    <dgm:pt modelId="{DA2934C7-B09B-4118-9E17-4D7DB65BC0A1}">
      <dgm:prSet phldrT="[文本]" custT="1"/>
      <dgm:spPr/>
      <dgm:t>
        <a:bodyPr/>
        <a:lstStyle/>
        <a:p>
          <a:r>
            <a:rPr lang="zh-CN" altLang="en-US" sz="1800">
              <a:solidFill>
                <a:schemeClr val="tx1"/>
              </a:solidFill>
            </a:rPr>
            <a:t>总体设计</a:t>
          </a:r>
        </a:p>
      </dgm:t>
    </dgm:pt>
    <dgm:pt modelId="{F4A969D3-41AA-4AAC-853D-4229EEC533F1}" type="parTrans" cxnId="{90061A40-DF0D-469C-8ACC-733E0B4ED3B9}">
      <dgm:prSet/>
      <dgm:spPr/>
      <dgm:t>
        <a:bodyPr/>
        <a:lstStyle/>
        <a:p>
          <a:endParaRPr lang="zh-CN" altLang="en-US" sz="1800">
            <a:solidFill>
              <a:schemeClr val="tx1"/>
            </a:solidFill>
          </a:endParaRPr>
        </a:p>
      </dgm:t>
    </dgm:pt>
    <dgm:pt modelId="{18671F4C-2D15-40DF-8665-D93C86B343BC}" type="sibTrans" cxnId="{90061A40-DF0D-469C-8ACC-733E0B4ED3B9}">
      <dgm:prSet/>
      <dgm:spPr/>
      <dgm:t>
        <a:bodyPr/>
        <a:lstStyle/>
        <a:p>
          <a:endParaRPr lang="zh-CN" altLang="en-US"/>
        </a:p>
      </dgm:t>
    </dgm:pt>
    <dgm:pt modelId="{69C8B87E-A0C9-43B3-A680-B3904C06D133}">
      <dgm:prSet phldrT="[文本]" custT="1"/>
      <dgm:spPr/>
      <dgm:t>
        <a:bodyPr/>
        <a:lstStyle/>
        <a:p>
          <a:r>
            <a:rPr lang="zh-CN" altLang="en-US" sz="1800">
              <a:solidFill>
                <a:schemeClr val="tx1"/>
              </a:solidFill>
            </a:rPr>
            <a:t>教学方法</a:t>
          </a:r>
        </a:p>
      </dgm:t>
    </dgm:pt>
    <dgm:pt modelId="{EA364D5E-844D-4442-A854-64F8927C2248}" type="parTrans" cxnId="{3280D16B-1BA5-46C1-8E93-D4AF5475EFF0}">
      <dgm:prSet/>
      <dgm:spPr/>
      <dgm:t>
        <a:bodyPr/>
        <a:lstStyle/>
        <a:p>
          <a:endParaRPr lang="zh-CN" altLang="en-US" sz="1800">
            <a:solidFill>
              <a:schemeClr val="tx1"/>
            </a:solidFill>
          </a:endParaRPr>
        </a:p>
      </dgm:t>
    </dgm:pt>
    <dgm:pt modelId="{D7F1BBC1-7434-42F0-8F80-06855F3ACD58}" type="sibTrans" cxnId="{3280D16B-1BA5-46C1-8E93-D4AF5475EFF0}">
      <dgm:prSet/>
      <dgm:spPr/>
      <dgm:t>
        <a:bodyPr/>
        <a:lstStyle/>
        <a:p>
          <a:endParaRPr lang="zh-CN" altLang="en-US"/>
        </a:p>
      </dgm:t>
    </dgm:pt>
    <dgm:pt modelId="{133E7B81-5C98-4A50-AD7A-5F1C22FE585D}">
      <dgm:prSet phldrT="[文本]" custT="1"/>
      <dgm:spPr/>
      <dgm:t>
        <a:bodyPr/>
        <a:lstStyle/>
        <a:p>
          <a:r>
            <a:rPr lang="zh-CN" altLang="en-US" sz="1800">
              <a:solidFill>
                <a:schemeClr val="tx1"/>
              </a:solidFill>
            </a:rPr>
            <a:t>考核与评价</a:t>
          </a:r>
        </a:p>
      </dgm:t>
    </dgm:pt>
    <dgm:pt modelId="{133D74FA-211F-4C9B-B1C5-6C35995561E7}" type="parTrans" cxnId="{16ADA26B-71A4-4D6A-9C58-C3B5124268F0}">
      <dgm:prSet/>
      <dgm:spPr/>
      <dgm:t>
        <a:bodyPr/>
        <a:lstStyle/>
        <a:p>
          <a:endParaRPr lang="zh-CN" altLang="en-US" sz="1800">
            <a:solidFill>
              <a:schemeClr val="tx1"/>
            </a:solidFill>
          </a:endParaRPr>
        </a:p>
      </dgm:t>
    </dgm:pt>
    <dgm:pt modelId="{8F297422-01F6-4FAD-81C2-AC580FD1AD63}" type="sibTrans" cxnId="{16ADA26B-71A4-4D6A-9C58-C3B5124268F0}">
      <dgm:prSet/>
      <dgm:spPr/>
      <dgm:t>
        <a:bodyPr/>
        <a:lstStyle/>
        <a:p>
          <a:endParaRPr lang="zh-CN" altLang="en-US"/>
        </a:p>
      </dgm:t>
    </dgm:pt>
    <dgm:pt modelId="{B5B5CB14-3D16-4289-BC2B-60E8BF3E5C27}">
      <dgm:prSet custT="1"/>
      <dgm:spPr/>
      <dgm:t>
        <a:bodyPr/>
        <a:lstStyle/>
        <a:p>
          <a:r>
            <a:rPr lang="zh-CN" altLang="en-US" sz="1800" dirty="0">
              <a:solidFill>
                <a:schemeClr val="tx1"/>
              </a:solidFill>
            </a:rPr>
            <a:t>教学条件</a:t>
          </a:r>
        </a:p>
      </dgm:t>
    </dgm:pt>
    <dgm:pt modelId="{E8F5B3A4-B2E6-452A-B552-D432FCEE7995}" type="parTrans" cxnId="{998D5119-FFB8-4D0A-B67A-8348E3FC3BBF}">
      <dgm:prSet/>
      <dgm:spPr/>
      <dgm:t>
        <a:bodyPr/>
        <a:lstStyle/>
        <a:p>
          <a:endParaRPr lang="zh-CN" altLang="en-US" sz="1800">
            <a:solidFill>
              <a:schemeClr val="tx1"/>
            </a:solidFill>
          </a:endParaRPr>
        </a:p>
      </dgm:t>
    </dgm:pt>
    <dgm:pt modelId="{BBFAFE80-98F5-4DF5-A435-2C202355E3E5}" type="sibTrans" cxnId="{998D5119-FFB8-4D0A-B67A-8348E3FC3BBF}">
      <dgm:prSet/>
      <dgm:spPr/>
      <dgm:t>
        <a:bodyPr/>
        <a:lstStyle/>
        <a:p>
          <a:endParaRPr lang="zh-CN" altLang="en-US"/>
        </a:p>
      </dgm:t>
    </dgm:pt>
    <dgm:pt modelId="{44B6EDB3-2F5B-403B-B729-C0BBF419721F}">
      <dgm:prSet custT="1"/>
      <dgm:spPr/>
      <dgm:t>
        <a:bodyPr/>
        <a:lstStyle/>
        <a:p>
          <a:r>
            <a:rPr lang="zh-CN" altLang="en-US" sz="1800">
              <a:solidFill>
                <a:schemeClr val="tx1"/>
              </a:solidFill>
            </a:rPr>
            <a:t>课程资源</a:t>
          </a:r>
        </a:p>
      </dgm:t>
    </dgm:pt>
    <dgm:pt modelId="{5A88FF75-5D00-4F03-A02F-5B5677F841EE}" type="parTrans" cxnId="{D1724349-C83D-4C8B-8FAB-AB2103CA5F70}">
      <dgm:prSet/>
      <dgm:spPr/>
      <dgm:t>
        <a:bodyPr/>
        <a:lstStyle/>
        <a:p>
          <a:endParaRPr lang="zh-CN" altLang="en-US" sz="1800">
            <a:solidFill>
              <a:schemeClr val="tx1"/>
            </a:solidFill>
          </a:endParaRPr>
        </a:p>
      </dgm:t>
    </dgm:pt>
    <dgm:pt modelId="{F2C99CE8-9B43-4117-835C-5D84243E4F0D}" type="sibTrans" cxnId="{D1724349-C83D-4C8B-8FAB-AB2103CA5F70}">
      <dgm:prSet/>
      <dgm:spPr/>
      <dgm:t>
        <a:bodyPr/>
        <a:lstStyle/>
        <a:p>
          <a:endParaRPr lang="zh-CN" altLang="en-US"/>
        </a:p>
      </dgm:t>
    </dgm:pt>
    <dgm:pt modelId="{751E469E-75DA-4906-B9CE-184A5E68B59D}">
      <dgm:prSet custT="1"/>
      <dgm:spPr/>
      <dgm:t>
        <a:bodyPr/>
        <a:lstStyle/>
        <a:p>
          <a:r>
            <a:rPr lang="zh-CN" altLang="en-US" sz="1800">
              <a:solidFill>
                <a:schemeClr val="tx1"/>
              </a:solidFill>
            </a:rPr>
            <a:t>教学团队</a:t>
          </a:r>
        </a:p>
      </dgm:t>
    </dgm:pt>
    <dgm:pt modelId="{85A22287-D8C1-45ED-B4FE-443321408714}" type="parTrans" cxnId="{9DAF9928-86DC-4B81-ACF4-41C9603AC277}">
      <dgm:prSet/>
      <dgm:spPr/>
      <dgm:t>
        <a:bodyPr/>
        <a:lstStyle/>
        <a:p>
          <a:endParaRPr lang="zh-CN" altLang="en-US" sz="1800">
            <a:solidFill>
              <a:schemeClr val="tx1"/>
            </a:solidFill>
          </a:endParaRPr>
        </a:p>
      </dgm:t>
    </dgm:pt>
    <dgm:pt modelId="{241E9D87-5790-4210-A96F-048C805E9BAD}" type="sibTrans" cxnId="{9DAF9928-86DC-4B81-ACF4-41C9603AC277}">
      <dgm:prSet/>
      <dgm:spPr/>
      <dgm:t>
        <a:bodyPr/>
        <a:lstStyle/>
        <a:p>
          <a:endParaRPr lang="zh-CN" altLang="en-US"/>
        </a:p>
      </dgm:t>
    </dgm:pt>
    <dgm:pt modelId="{F2EA71BB-3ECD-43A9-BD3F-59795B9AEC1A}">
      <dgm:prSet custT="1"/>
      <dgm:spPr/>
      <dgm:t>
        <a:bodyPr/>
        <a:lstStyle/>
        <a:p>
          <a:r>
            <a:rPr lang="zh-CN" altLang="en-US" sz="1800">
              <a:solidFill>
                <a:schemeClr val="tx1"/>
              </a:solidFill>
            </a:rPr>
            <a:t>内容设计</a:t>
          </a:r>
        </a:p>
      </dgm:t>
    </dgm:pt>
    <dgm:pt modelId="{9354A652-D389-43E2-8745-0A6C2CED7016}" type="parTrans" cxnId="{1AFBC849-145D-4E82-AFDB-FBE4ED6B154B}">
      <dgm:prSet/>
      <dgm:spPr/>
      <dgm:t>
        <a:bodyPr/>
        <a:lstStyle/>
        <a:p>
          <a:endParaRPr lang="zh-CN" altLang="en-US" sz="1800">
            <a:solidFill>
              <a:schemeClr val="tx1"/>
            </a:solidFill>
          </a:endParaRPr>
        </a:p>
      </dgm:t>
    </dgm:pt>
    <dgm:pt modelId="{24185644-8E34-480F-9823-E3509D79FCD7}" type="sibTrans" cxnId="{1AFBC849-145D-4E82-AFDB-FBE4ED6B154B}">
      <dgm:prSet/>
      <dgm:spPr/>
      <dgm:t>
        <a:bodyPr/>
        <a:lstStyle/>
        <a:p>
          <a:endParaRPr lang="zh-CN" altLang="en-US"/>
        </a:p>
      </dgm:t>
    </dgm:pt>
    <dgm:pt modelId="{EB69D789-DEAB-4B73-ACEA-FA5770715F26}">
      <dgm:prSet custT="1"/>
      <dgm:spPr/>
      <dgm:t>
        <a:bodyPr/>
        <a:lstStyle/>
        <a:p>
          <a:r>
            <a:rPr lang="zh-CN" altLang="en-US" sz="1800">
              <a:solidFill>
                <a:schemeClr val="tx1"/>
              </a:solidFill>
            </a:rPr>
            <a:t>课程标准</a:t>
          </a:r>
        </a:p>
      </dgm:t>
    </dgm:pt>
    <dgm:pt modelId="{2F372E97-78CD-4DDE-8F1E-779292C9B7FF}" type="parTrans" cxnId="{379A00FC-64F5-4D4D-9543-6E9F6BA15C0B}">
      <dgm:prSet/>
      <dgm:spPr/>
      <dgm:t>
        <a:bodyPr/>
        <a:lstStyle/>
        <a:p>
          <a:endParaRPr lang="zh-CN" altLang="en-US" sz="1800">
            <a:solidFill>
              <a:schemeClr val="tx1"/>
            </a:solidFill>
          </a:endParaRPr>
        </a:p>
      </dgm:t>
    </dgm:pt>
    <dgm:pt modelId="{57A56F58-2A6C-4698-B347-6217A4041351}" type="sibTrans" cxnId="{379A00FC-64F5-4D4D-9543-6E9F6BA15C0B}">
      <dgm:prSet/>
      <dgm:spPr/>
      <dgm:t>
        <a:bodyPr/>
        <a:lstStyle/>
        <a:p>
          <a:endParaRPr lang="zh-CN" altLang="en-US"/>
        </a:p>
      </dgm:t>
    </dgm:pt>
    <dgm:pt modelId="{7E94870B-A40C-4269-9CCA-E91258B02090}">
      <dgm:prSet custT="1"/>
      <dgm:spPr/>
      <dgm:t>
        <a:bodyPr/>
        <a:lstStyle/>
        <a:p>
          <a:r>
            <a:rPr lang="zh-CN" altLang="en-US" sz="1800">
              <a:solidFill>
                <a:schemeClr val="tx1"/>
              </a:solidFill>
            </a:rPr>
            <a:t>团队构成</a:t>
          </a:r>
        </a:p>
      </dgm:t>
    </dgm:pt>
    <dgm:pt modelId="{FEBEE51D-18C1-4FA0-8390-0F135D3ED3DF}" type="parTrans" cxnId="{84B461A6-154E-4223-A5DC-47825F9868F3}">
      <dgm:prSet/>
      <dgm:spPr/>
      <dgm:t>
        <a:bodyPr/>
        <a:lstStyle/>
        <a:p>
          <a:endParaRPr lang="zh-CN" altLang="en-US" sz="1800">
            <a:solidFill>
              <a:schemeClr val="tx1"/>
            </a:solidFill>
          </a:endParaRPr>
        </a:p>
      </dgm:t>
    </dgm:pt>
    <dgm:pt modelId="{894F94EF-1F55-423B-A5AE-C333CA485351}" type="sibTrans" cxnId="{84B461A6-154E-4223-A5DC-47825F9868F3}">
      <dgm:prSet/>
      <dgm:spPr/>
      <dgm:t>
        <a:bodyPr/>
        <a:lstStyle/>
        <a:p>
          <a:endParaRPr lang="zh-CN" altLang="en-US"/>
        </a:p>
      </dgm:t>
    </dgm:pt>
    <dgm:pt modelId="{2B95DA9B-61E4-481C-9F06-A62906138824}">
      <dgm:prSet custT="1"/>
      <dgm:spPr/>
      <dgm:t>
        <a:bodyPr/>
        <a:lstStyle/>
        <a:p>
          <a:r>
            <a:rPr lang="zh-CN" altLang="en-US" sz="1800">
              <a:solidFill>
                <a:schemeClr val="tx1"/>
              </a:solidFill>
            </a:rPr>
            <a:t>师资提升</a:t>
          </a:r>
        </a:p>
      </dgm:t>
    </dgm:pt>
    <dgm:pt modelId="{F3743F03-85C5-4960-A3DE-6C75E9083D1D}" type="parTrans" cxnId="{ED2A7720-A02C-42E6-B1D2-F76F7E1D3D3D}">
      <dgm:prSet/>
      <dgm:spPr/>
      <dgm:t>
        <a:bodyPr/>
        <a:lstStyle/>
        <a:p>
          <a:endParaRPr lang="zh-CN" altLang="en-US" sz="1800">
            <a:solidFill>
              <a:schemeClr val="tx1"/>
            </a:solidFill>
          </a:endParaRPr>
        </a:p>
      </dgm:t>
    </dgm:pt>
    <dgm:pt modelId="{1E796061-7B00-49FD-BAEA-7EF0B9255AF5}" type="sibTrans" cxnId="{ED2A7720-A02C-42E6-B1D2-F76F7E1D3D3D}">
      <dgm:prSet/>
      <dgm:spPr/>
      <dgm:t>
        <a:bodyPr/>
        <a:lstStyle/>
        <a:p>
          <a:endParaRPr lang="zh-CN" altLang="en-US"/>
        </a:p>
      </dgm:t>
    </dgm:pt>
    <dgm:pt modelId="{229D067D-FD8B-42A7-A736-97693221DE5A}">
      <dgm:prSet custT="1"/>
      <dgm:spPr/>
      <dgm:t>
        <a:bodyPr/>
        <a:lstStyle/>
        <a:p>
          <a:r>
            <a:rPr lang="zh-CN" altLang="en-US" sz="1800">
              <a:solidFill>
                <a:schemeClr val="tx1"/>
              </a:solidFill>
            </a:rPr>
            <a:t>教材交涉标准</a:t>
          </a:r>
        </a:p>
      </dgm:t>
    </dgm:pt>
    <dgm:pt modelId="{FCA9A3B3-FA3B-4654-B457-23C594F26C03}" type="parTrans" cxnId="{0BCB91EA-FA8E-42D5-8749-CAEF21ACAAB4}">
      <dgm:prSet/>
      <dgm:spPr/>
      <dgm:t>
        <a:bodyPr/>
        <a:lstStyle/>
        <a:p>
          <a:endParaRPr lang="zh-CN" altLang="en-US" sz="1800">
            <a:solidFill>
              <a:schemeClr val="tx1"/>
            </a:solidFill>
          </a:endParaRPr>
        </a:p>
      </dgm:t>
    </dgm:pt>
    <dgm:pt modelId="{898BC7FF-95AB-46D3-AB60-A9F8C60CC0FD}" type="sibTrans" cxnId="{0BCB91EA-FA8E-42D5-8749-CAEF21ACAAB4}">
      <dgm:prSet/>
      <dgm:spPr/>
      <dgm:t>
        <a:bodyPr/>
        <a:lstStyle/>
        <a:p>
          <a:endParaRPr lang="zh-CN" altLang="en-US"/>
        </a:p>
      </dgm:t>
    </dgm:pt>
    <dgm:pt modelId="{B1CCE2D8-E001-4813-AFE8-6330F12014A6}">
      <dgm:prSet custT="1"/>
      <dgm:spPr/>
      <dgm:t>
        <a:bodyPr/>
        <a:lstStyle/>
        <a:p>
          <a:r>
            <a:rPr lang="zh-CN" altLang="en-US" sz="1800">
              <a:solidFill>
                <a:schemeClr val="tx1"/>
              </a:solidFill>
            </a:rPr>
            <a:t>数字资源建设标准</a:t>
          </a:r>
        </a:p>
      </dgm:t>
    </dgm:pt>
    <dgm:pt modelId="{3455CDB9-5AE8-4F42-AEB3-5B0DD2D90F4A}" type="parTrans" cxnId="{685C0880-F2D7-4B41-A9A2-90D103A3CBA6}">
      <dgm:prSet/>
      <dgm:spPr/>
      <dgm:t>
        <a:bodyPr/>
        <a:lstStyle/>
        <a:p>
          <a:endParaRPr lang="zh-CN" altLang="en-US" sz="1800">
            <a:solidFill>
              <a:schemeClr val="tx1"/>
            </a:solidFill>
          </a:endParaRPr>
        </a:p>
      </dgm:t>
    </dgm:pt>
    <dgm:pt modelId="{44A594DF-A15A-494E-9D0A-D677740A3CA7}" type="sibTrans" cxnId="{685C0880-F2D7-4B41-A9A2-90D103A3CBA6}">
      <dgm:prSet/>
      <dgm:spPr/>
      <dgm:t>
        <a:bodyPr/>
        <a:lstStyle/>
        <a:p>
          <a:endParaRPr lang="zh-CN" altLang="en-US"/>
        </a:p>
      </dgm:t>
    </dgm:pt>
    <dgm:pt modelId="{1C12AF03-CB32-4E12-ABEE-41BB585805E8}">
      <dgm:prSet custT="1"/>
      <dgm:spPr/>
      <dgm:t>
        <a:bodyPr/>
        <a:lstStyle/>
        <a:p>
          <a:r>
            <a:rPr lang="zh-CN" altLang="en-US" sz="1800">
              <a:solidFill>
                <a:schemeClr val="tx1"/>
              </a:solidFill>
            </a:rPr>
            <a:t>校内实训建设标准</a:t>
          </a:r>
        </a:p>
      </dgm:t>
    </dgm:pt>
    <dgm:pt modelId="{08736059-AC6C-438D-954F-80EA494CCCA3}" type="parTrans" cxnId="{43B26FAF-2BE5-48E7-BCDC-16624931B832}">
      <dgm:prSet/>
      <dgm:spPr/>
      <dgm:t>
        <a:bodyPr/>
        <a:lstStyle/>
        <a:p>
          <a:endParaRPr lang="zh-CN" altLang="en-US" sz="1800">
            <a:solidFill>
              <a:schemeClr val="tx1"/>
            </a:solidFill>
          </a:endParaRPr>
        </a:p>
      </dgm:t>
    </dgm:pt>
    <dgm:pt modelId="{58F7153A-8A27-472D-B912-E999A32DEB5F}" type="sibTrans" cxnId="{43B26FAF-2BE5-48E7-BCDC-16624931B832}">
      <dgm:prSet/>
      <dgm:spPr/>
      <dgm:t>
        <a:bodyPr/>
        <a:lstStyle/>
        <a:p>
          <a:endParaRPr lang="zh-CN" altLang="en-US"/>
        </a:p>
      </dgm:t>
    </dgm:pt>
    <dgm:pt modelId="{E86234DB-0C83-438E-B305-1C0BD5005410}">
      <dgm:prSet custT="1"/>
      <dgm:spPr/>
      <dgm:t>
        <a:bodyPr/>
        <a:lstStyle/>
        <a:p>
          <a:r>
            <a:rPr lang="zh-CN" altLang="en-US" sz="1800">
              <a:solidFill>
                <a:schemeClr val="tx1"/>
              </a:solidFill>
            </a:rPr>
            <a:t>校外实训建设标准</a:t>
          </a:r>
        </a:p>
      </dgm:t>
    </dgm:pt>
    <dgm:pt modelId="{3F005DAA-F1DA-4D3C-9FC5-34AA7A7ECABD}" type="parTrans" cxnId="{5C308E57-1F08-4508-936D-9B0F567B65B3}">
      <dgm:prSet/>
      <dgm:spPr/>
      <dgm:t>
        <a:bodyPr/>
        <a:lstStyle/>
        <a:p>
          <a:endParaRPr lang="zh-CN" altLang="en-US" sz="1800">
            <a:solidFill>
              <a:schemeClr val="tx1"/>
            </a:solidFill>
          </a:endParaRPr>
        </a:p>
      </dgm:t>
    </dgm:pt>
    <dgm:pt modelId="{7EFD8F16-16E0-4FAC-AD84-AC2EF1878355}" type="sibTrans" cxnId="{5C308E57-1F08-4508-936D-9B0F567B65B3}">
      <dgm:prSet/>
      <dgm:spPr/>
      <dgm:t>
        <a:bodyPr/>
        <a:lstStyle/>
        <a:p>
          <a:endParaRPr lang="zh-CN" altLang="en-US"/>
        </a:p>
      </dgm:t>
    </dgm:pt>
    <dgm:pt modelId="{F34DF69C-5393-447B-9ED7-93FD0EFDA5A2}">
      <dgm:prSet custT="1"/>
      <dgm:spPr/>
      <dgm:t>
        <a:bodyPr/>
        <a:lstStyle/>
        <a:p>
          <a:r>
            <a:rPr lang="zh-CN" altLang="en-US" sz="1800">
              <a:solidFill>
                <a:schemeClr val="tx1"/>
              </a:solidFill>
            </a:rPr>
            <a:t>教学手段</a:t>
          </a:r>
        </a:p>
      </dgm:t>
    </dgm:pt>
    <dgm:pt modelId="{0836B4A4-F93C-4751-AEAE-187809956C30}" type="parTrans" cxnId="{8A7714FF-8F41-4098-A7BE-E1CB14CD32C2}">
      <dgm:prSet/>
      <dgm:spPr/>
      <dgm:t>
        <a:bodyPr/>
        <a:lstStyle/>
        <a:p>
          <a:endParaRPr lang="zh-CN" altLang="en-US" sz="1800">
            <a:solidFill>
              <a:schemeClr val="tx1"/>
            </a:solidFill>
          </a:endParaRPr>
        </a:p>
      </dgm:t>
    </dgm:pt>
    <dgm:pt modelId="{B8CA1AE8-D635-4757-8FC1-425FF567264D}" type="sibTrans" cxnId="{8A7714FF-8F41-4098-A7BE-E1CB14CD32C2}">
      <dgm:prSet/>
      <dgm:spPr/>
      <dgm:t>
        <a:bodyPr/>
        <a:lstStyle/>
        <a:p>
          <a:endParaRPr lang="zh-CN" altLang="en-US"/>
        </a:p>
      </dgm:t>
    </dgm:pt>
    <dgm:pt modelId="{D87F0E09-5A6F-49D4-9995-742A988F899B}">
      <dgm:prSet custT="1"/>
      <dgm:spPr/>
      <dgm:t>
        <a:bodyPr/>
        <a:lstStyle/>
        <a:p>
          <a:r>
            <a:rPr lang="zh-CN" altLang="en-US" sz="1800">
              <a:solidFill>
                <a:schemeClr val="tx1"/>
              </a:solidFill>
            </a:rPr>
            <a:t>教学方法</a:t>
          </a:r>
        </a:p>
      </dgm:t>
    </dgm:pt>
    <dgm:pt modelId="{A4F751F3-9FF8-4E78-A2CC-B8F958AFC608}" type="parTrans" cxnId="{210B760F-8523-4F28-8CD6-E0DBCA0079F7}">
      <dgm:prSet/>
      <dgm:spPr/>
      <dgm:t>
        <a:bodyPr/>
        <a:lstStyle/>
        <a:p>
          <a:endParaRPr lang="zh-CN" altLang="en-US" sz="1800">
            <a:solidFill>
              <a:schemeClr val="tx1"/>
            </a:solidFill>
          </a:endParaRPr>
        </a:p>
      </dgm:t>
    </dgm:pt>
    <dgm:pt modelId="{519F686F-A13E-41D5-AAC7-7F637B09F9C6}" type="sibTrans" cxnId="{210B760F-8523-4F28-8CD6-E0DBCA0079F7}">
      <dgm:prSet/>
      <dgm:spPr/>
      <dgm:t>
        <a:bodyPr/>
        <a:lstStyle/>
        <a:p>
          <a:endParaRPr lang="zh-CN" altLang="en-US"/>
        </a:p>
      </dgm:t>
    </dgm:pt>
    <dgm:pt modelId="{6D969866-33EA-4542-996E-8446806A11B6}" type="pres">
      <dgm:prSet presAssocID="{C3EDCD22-5112-4EA9-9E74-A83E26CAC96F}" presName="Name0" presStyleCnt="0">
        <dgm:presLayoutVars>
          <dgm:orgChart val="1"/>
          <dgm:chPref val="1"/>
          <dgm:dir/>
          <dgm:animOne val="branch"/>
          <dgm:animLvl val="lvl"/>
          <dgm:resizeHandles/>
        </dgm:presLayoutVars>
      </dgm:prSet>
      <dgm:spPr/>
      <dgm:t>
        <a:bodyPr/>
        <a:lstStyle/>
        <a:p>
          <a:endParaRPr lang="zh-CN" altLang="en-US"/>
        </a:p>
      </dgm:t>
    </dgm:pt>
    <dgm:pt modelId="{F54F738C-3F63-4BC2-994F-D8F63E2E9DD6}" type="pres">
      <dgm:prSet presAssocID="{6FBD3F09-4F0E-45B7-BB20-335106990088}" presName="hierRoot1" presStyleCnt="0">
        <dgm:presLayoutVars>
          <dgm:hierBranch val="init"/>
        </dgm:presLayoutVars>
      </dgm:prSet>
      <dgm:spPr/>
    </dgm:pt>
    <dgm:pt modelId="{51DB449B-6CEA-4A0E-8D64-DAB1E09E6CE3}" type="pres">
      <dgm:prSet presAssocID="{6FBD3F09-4F0E-45B7-BB20-335106990088}" presName="rootComposite1" presStyleCnt="0"/>
      <dgm:spPr/>
    </dgm:pt>
    <dgm:pt modelId="{E3B132B1-E6BA-4EC9-B1DC-227AA4C470CE}" type="pres">
      <dgm:prSet presAssocID="{6FBD3F09-4F0E-45B7-BB20-335106990088}" presName="rootText1" presStyleLbl="alignAcc1" presStyleIdx="0" presStyleCnt="0">
        <dgm:presLayoutVars>
          <dgm:chPref val="3"/>
        </dgm:presLayoutVars>
      </dgm:prSet>
      <dgm:spPr/>
      <dgm:t>
        <a:bodyPr/>
        <a:lstStyle/>
        <a:p>
          <a:endParaRPr lang="zh-CN" altLang="en-US"/>
        </a:p>
      </dgm:t>
    </dgm:pt>
    <dgm:pt modelId="{8AB8770C-3FB0-4CB3-9E26-610D0178DB9A}" type="pres">
      <dgm:prSet presAssocID="{6FBD3F09-4F0E-45B7-BB20-335106990088}" presName="topArc1" presStyleLbl="parChTrans1D1" presStyleIdx="0" presStyleCnt="34"/>
      <dgm:spPr/>
    </dgm:pt>
    <dgm:pt modelId="{4B3652FE-F7D1-4B6A-9C7D-5CD128BB1AB1}" type="pres">
      <dgm:prSet presAssocID="{6FBD3F09-4F0E-45B7-BB20-335106990088}" presName="bottomArc1" presStyleLbl="parChTrans1D1" presStyleIdx="1" presStyleCnt="34"/>
      <dgm:spPr/>
    </dgm:pt>
    <dgm:pt modelId="{1EE66465-35E6-4FEF-AA62-849C361E6B33}" type="pres">
      <dgm:prSet presAssocID="{6FBD3F09-4F0E-45B7-BB20-335106990088}" presName="topConnNode1" presStyleLbl="node1" presStyleIdx="0" presStyleCnt="0"/>
      <dgm:spPr/>
      <dgm:t>
        <a:bodyPr/>
        <a:lstStyle/>
        <a:p>
          <a:endParaRPr lang="zh-CN" altLang="en-US"/>
        </a:p>
      </dgm:t>
    </dgm:pt>
    <dgm:pt modelId="{C348A4D9-C19C-4827-865B-EA5AD64DB66B}" type="pres">
      <dgm:prSet presAssocID="{6FBD3F09-4F0E-45B7-BB20-335106990088}" presName="hierChild2" presStyleCnt="0"/>
      <dgm:spPr/>
    </dgm:pt>
    <dgm:pt modelId="{8D8213AF-1EA8-4554-87CF-7562A0DDBD61}" type="pres">
      <dgm:prSet presAssocID="{F4A969D3-41AA-4AAC-853D-4229EEC533F1}" presName="Name28" presStyleLbl="parChTrans1D2" presStyleIdx="0" presStyleCnt="6"/>
      <dgm:spPr/>
      <dgm:t>
        <a:bodyPr/>
        <a:lstStyle/>
        <a:p>
          <a:endParaRPr lang="zh-CN" altLang="en-US"/>
        </a:p>
      </dgm:t>
    </dgm:pt>
    <dgm:pt modelId="{145A0B1C-C1D6-4B24-81E7-DC3636239875}" type="pres">
      <dgm:prSet presAssocID="{DA2934C7-B09B-4118-9E17-4D7DB65BC0A1}" presName="hierRoot2" presStyleCnt="0">
        <dgm:presLayoutVars>
          <dgm:hierBranch val="init"/>
        </dgm:presLayoutVars>
      </dgm:prSet>
      <dgm:spPr/>
    </dgm:pt>
    <dgm:pt modelId="{D7653123-4042-41EB-B3E3-FFDDD5559D5C}" type="pres">
      <dgm:prSet presAssocID="{DA2934C7-B09B-4118-9E17-4D7DB65BC0A1}" presName="rootComposite2" presStyleCnt="0"/>
      <dgm:spPr/>
    </dgm:pt>
    <dgm:pt modelId="{2BF36E59-D3DB-411A-B486-6F7251292829}" type="pres">
      <dgm:prSet presAssocID="{DA2934C7-B09B-4118-9E17-4D7DB65BC0A1}" presName="rootText2" presStyleLbl="alignAcc1" presStyleIdx="0" presStyleCnt="0">
        <dgm:presLayoutVars>
          <dgm:chPref val="3"/>
        </dgm:presLayoutVars>
      </dgm:prSet>
      <dgm:spPr/>
      <dgm:t>
        <a:bodyPr/>
        <a:lstStyle/>
        <a:p>
          <a:endParaRPr lang="zh-CN" altLang="en-US"/>
        </a:p>
      </dgm:t>
    </dgm:pt>
    <dgm:pt modelId="{6D5A0D51-2903-49DB-B761-31AD773DE2D4}" type="pres">
      <dgm:prSet presAssocID="{DA2934C7-B09B-4118-9E17-4D7DB65BC0A1}" presName="topArc2" presStyleLbl="parChTrans1D1" presStyleIdx="2" presStyleCnt="34"/>
      <dgm:spPr/>
    </dgm:pt>
    <dgm:pt modelId="{3DAAB00B-19CB-4B4E-AD30-123E77895BA4}" type="pres">
      <dgm:prSet presAssocID="{DA2934C7-B09B-4118-9E17-4D7DB65BC0A1}" presName="bottomArc2" presStyleLbl="parChTrans1D1" presStyleIdx="3" presStyleCnt="34"/>
      <dgm:spPr/>
    </dgm:pt>
    <dgm:pt modelId="{C4FE92B8-2F4F-49A7-9EDC-EC1A2D7077E3}" type="pres">
      <dgm:prSet presAssocID="{DA2934C7-B09B-4118-9E17-4D7DB65BC0A1}" presName="topConnNode2" presStyleLbl="node2" presStyleIdx="0" presStyleCnt="0"/>
      <dgm:spPr/>
      <dgm:t>
        <a:bodyPr/>
        <a:lstStyle/>
        <a:p>
          <a:endParaRPr lang="zh-CN" altLang="en-US"/>
        </a:p>
      </dgm:t>
    </dgm:pt>
    <dgm:pt modelId="{2CC89E36-5BC0-46D5-8364-862021E07A2B}" type="pres">
      <dgm:prSet presAssocID="{DA2934C7-B09B-4118-9E17-4D7DB65BC0A1}" presName="hierChild4" presStyleCnt="0"/>
      <dgm:spPr/>
    </dgm:pt>
    <dgm:pt modelId="{7C32DBB7-54E5-45B0-A36B-136253F03781}" type="pres">
      <dgm:prSet presAssocID="{2F372E97-78CD-4DDE-8F1E-779292C9B7FF}" presName="Name28" presStyleLbl="parChTrans1D3" presStyleIdx="0" presStyleCnt="10"/>
      <dgm:spPr/>
      <dgm:t>
        <a:bodyPr/>
        <a:lstStyle/>
        <a:p>
          <a:endParaRPr lang="zh-CN" altLang="en-US"/>
        </a:p>
      </dgm:t>
    </dgm:pt>
    <dgm:pt modelId="{35001B5C-1FEC-4605-B85C-7024667CFA30}" type="pres">
      <dgm:prSet presAssocID="{EB69D789-DEAB-4B73-ACEA-FA5770715F26}" presName="hierRoot2" presStyleCnt="0">
        <dgm:presLayoutVars>
          <dgm:hierBranch val="init"/>
        </dgm:presLayoutVars>
      </dgm:prSet>
      <dgm:spPr/>
    </dgm:pt>
    <dgm:pt modelId="{D468EDAC-AFC9-4695-B670-1B0893F4787D}" type="pres">
      <dgm:prSet presAssocID="{EB69D789-DEAB-4B73-ACEA-FA5770715F26}" presName="rootComposite2" presStyleCnt="0"/>
      <dgm:spPr/>
    </dgm:pt>
    <dgm:pt modelId="{5E2BC6F9-01B8-44ED-A803-498CEC7798E5}" type="pres">
      <dgm:prSet presAssocID="{EB69D789-DEAB-4B73-ACEA-FA5770715F26}" presName="rootText2" presStyleLbl="alignAcc1" presStyleIdx="0" presStyleCnt="0">
        <dgm:presLayoutVars>
          <dgm:chPref val="3"/>
        </dgm:presLayoutVars>
      </dgm:prSet>
      <dgm:spPr/>
      <dgm:t>
        <a:bodyPr/>
        <a:lstStyle/>
        <a:p>
          <a:endParaRPr lang="zh-CN" altLang="en-US"/>
        </a:p>
      </dgm:t>
    </dgm:pt>
    <dgm:pt modelId="{8EAE1F09-B655-4E5C-88D8-1FBB139A35D4}" type="pres">
      <dgm:prSet presAssocID="{EB69D789-DEAB-4B73-ACEA-FA5770715F26}" presName="topArc2" presStyleLbl="parChTrans1D1" presStyleIdx="4" presStyleCnt="34"/>
      <dgm:spPr/>
    </dgm:pt>
    <dgm:pt modelId="{24757993-E6B4-4BA9-A4D6-B2D99CCDF61A}" type="pres">
      <dgm:prSet presAssocID="{EB69D789-DEAB-4B73-ACEA-FA5770715F26}" presName="bottomArc2" presStyleLbl="parChTrans1D1" presStyleIdx="5" presStyleCnt="34"/>
      <dgm:spPr/>
    </dgm:pt>
    <dgm:pt modelId="{1B1ED077-D962-4FDB-BEE4-CE7A0C910A70}" type="pres">
      <dgm:prSet presAssocID="{EB69D789-DEAB-4B73-ACEA-FA5770715F26}" presName="topConnNode2" presStyleLbl="node3" presStyleIdx="0" presStyleCnt="0"/>
      <dgm:spPr/>
      <dgm:t>
        <a:bodyPr/>
        <a:lstStyle/>
        <a:p>
          <a:endParaRPr lang="zh-CN" altLang="en-US"/>
        </a:p>
      </dgm:t>
    </dgm:pt>
    <dgm:pt modelId="{C613C1A8-E914-4E97-ABEE-F16A2D9850C2}" type="pres">
      <dgm:prSet presAssocID="{EB69D789-DEAB-4B73-ACEA-FA5770715F26}" presName="hierChild4" presStyleCnt="0"/>
      <dgm:spPr/>
    </dgm:pt>
    <dgm:pt modelId="{7E3C1D92-9A88-4D55-BA49-63B4888A233F}" type="pres">
      <dgm:prSet presAssocID="{EB69D789-DEAB-4B73-ACEA-FA5770715F26}" presName="hierChild5" presStyleCnt="0"/>
      <dgm:spPr/>
    </dgm:pt>
    <dgm:pt modelId="{B83A42C9-A15A-4025-A499-0B18C2489EE3}" type="pres">
      <dgm:prSet presAssocID="{9354A652-D389-43E2-8745-0A6C2CED7016}" presName="Name28" presStyleLbl="parChTrans1D3" presStyleIdx="1" presStyleCnt="10"/>
      <dgm:spPr/>
      <dgm:t>
        <a:bodyPr/>
        <a:lstStyle/>
        <a:p>
          <a:endParaRPr lang="zh-CN" altLang="en-US"/>
        </a:p>
      </dgm:t>
    </dgm:pt>
    <dgm:pt modelId="{55A8CD55-AF73-4896-8207-ED3889CBD708}" type="pres">
      <dgm:prSet presAssocID="{F2EA71BB-3ECD-43A9-BD3F-59795B9AEC1A}" presName="hierRoot2" presStyleCnt="0">
        <dgm:presLayoutVars>
          <dgm:hierBranch val="init"/>
        </dgm:presLayoutVars>
      </dgm:prSet>
      <dgm:spPr/>
    </dgm:pt>
    <dgm:pt modelId="{25A81CC1-7462-4F14-A2BA-497666A0F54E}" type="pres">
      <dgm:prSet presAssocID="{F2EA71BB-3ECD-43A9-BD3F-59795B9AEC1A}" presName="rootComposite2" presStyleCnt="0"/>
      <dgm:spPr/>
    </dgm:pt>
    <dgm:pt modelId="{DC7A64B1-C846-433D-BE29-D24D62E20EBE}" type="pres">
      <dgm:prSet presAssocID="{F2EA71BB-3ECD-43A9-BD3F-59795B9AEC1A}" presName="rootText2" presStyleLbl="alignAcc1" presStyleIdx="0" presStyleCnt="0">
        <dgm:presLayoutVars>
          <dgm:chPref val="3"/>
        </dgm:presLayoutVars>
      </dgm:prSet>
      <dgm:spPr/>
      <dgm:t>
        <a:bodyPr/>
        <a:lstStyle/>
        <a:p>
          <a:endParaRPr lang="zh-CN" altLang="en-US"/>
        </a:p>
      </dgm:t>
    </dgm:pt>
    <dgm:pt modelId="{92AC7D40-9F9B-40DA-824D-513464C26685}" type="pres">
      <dgm:prSet presAssocID="{F2EA71BB-3ECD-43A9-BD3F-59795B9AEC1A}" presName="topArc2" presStyleLbl="parChTrans1D1" presStyleIdx="6" presStyleCnt="34"/>
      <dgm:spPr/>
    </dgm:pt>
    <dgm:pt modelId="{B6E349A8-40A1-4514-9450-10598FE70A0D}" type="pres">
      <dgm:prSet presAssocID="{F2EA71BB-3ECD-43A9-BD3F-59795B9AEC1A}" presName="bottomArc2" presStyleLbl="parChTrans1D1" presStyleIdx="7" presStyleCnt="34"/>
      <dgm:spPr/>
    </dgm:pt>
    <dgm:pt modelId="{82F31952-8382-47B9-8444-2B93A5A9ABE5}" type="pres">
      <dgm:prSet presAssocID="{F2EA71BB-3ECD-43A9-BD3F-59795B9AEC1A}" presName="topConnNode2" presStyleLbl="node3" presStyleIdx="0" presStyleCnt="0"/>
      <dgm:spPr/>
      <dgm:t>
        <a:bodyPr/>
        <a:lstStyle/>
        <a:p>
          <a:endParaRPr lang="zh-CN" altLang="en-US"/>
        </a:p>
      </dgm:t>
    </dgm:pt>
    <dgm:pt modelId="{3C4360F4-0AA2-4590-8C2F-B9E88FDB839D}" type="pres">
      <dgm:prSet presAssocID="{F2EA71BB-3ECD-43A9-BD3F-59795B9AEC1A}" presName="hierChild4" presStyleCnt="0"/>
      <dgm:spPr/>
    </dgm:pt>
    <dgm:pt modelId="{D1128523-9995-4362-B609-D118663A6DAB}" type="pres">
      <dgm:prSet presAssocID="{F2EA71BB-3ECD-43A9-BD3F-59795B9AEC1A}" presName="hierChild5" presStyleCnt="0"/>
      <dgm:spPr/>
    </dgm:pt>
    <dgm:pt modelId="{0E45A305-0FE8-4E6A-9C8B-2B50B056BC45}" type="pres">
      <dgm:prSet presAssocID="{DA2934C7-B09B-4118-9E17-4D7DB65BC0A1}" presName="hierChild5" presStyleCnt="0"/>
      <dgm:spPr/>
    </dgm:pt>
    <dgm:pt modelId="{F46C9CF0-8497-4E8A-A5FC-8FB637CE21E6}" type="pres">
      <dgm:prSet presAssocID="{85A22287-D8C1-45ED-B4FE-443321408714}" presName="Name28" presStyleLbl="parChTrans1D2" presStyleIdx="1" presStyleCnt="6"/>
      <dgm:spPr/>
      <dgm:t>
        <a:bodyPr/>
        <a:lstStyle/>
        <a:p>
          <a:endParaRPr lang="zh-CN" altLang="en-US"/>
        </a:p>
      </dgm:t>
    </dgm:pt>
    <dgm:pt modelId="{DCF14DAE-9CE3-4CBE-8E30-2F4C286779CF}" type="pres">
      <dgm:prSet presAssocID="{751E469E-75DA-4906-B9CE-184A5E68B59D}" presName="hierRoot2" presStyleCnt="0">
        <dgm:presLayoutVars>
          <dgm:hierBranch val="init"/>
        </dgm:presLayoutVars>
      </dgm:prSet>
      <dgm:spPr/>
    </dgm:pt>
    <dgm:pt modelId="{8C17FD6D-2C2A-4734-AB44-99CF0DE16BC8}" type="pres">
      <dgm:prSet presAssocID="{751E469E-75DA-4906-B9CE-184A5E68B59D}" presName="rootComposite2" presStyleCnt="0"/>
      <dgm:spPr/>
    </dgm:pt>
    <dgm:pt modelId="{9990E194-BEAC-4132-AFFE-47535D7C5C2C}" type="pres">
      <dgm:prSet presAssocID="{751E469E-75DA-4906-B9CE-184A5E68B59D}" presName="rootText2" presStyleLbl="alignAcc1" presStyleIdx="0" presStyleCnt="0">
        <dgm:presLayoutVars>
          <dgm:chPref val="3"/>
        </dgm:presLayoutVars>
      </dgm:prSet>
      <dgm:spPr/>
      <dgm:t>
        <a:bodyPr/>
        <a:lstStyle/>
        <a:p>
          <a:endParaRPr lang="zh-CN" altLang="en-US"/>
        </a:p>
      </dgm:t>
    </dgm:pt>
    <dgm:pt modelId="{A70C1CC5-44D1-458A-84F5-481600705DA8}" type="pres">
      <dgm:prSet presAssocID="{751E469E-75DA-4906-B9CE-184A5E68B59D}" presName="topArc2" presStyleLbl="parChTrans1D1" presStyleIdx="8" presStyleCnt="34"/>
      <dgm:spPr/>
    </dgm:pt>
    <dgm:pt modelId="{7088AD88-86EC-441C-ABD2-930DD9D3C221}" type="pres">
      <dgm:prSet presAssocID="{751E469E-75DA-4906-B9CE-184A5E68B59D}" presName="bottomArc2" presStyleLbl="parChTrans1D1" presStyleIdx="9" presStyleCnt="34"/>
      <dgm:spPr/>
    </dgm:pt>
    <dgm:pt modelId="{97DFB2F2-5193-49CE-966B-A31C4CF064E5}" type="pres">
      <dgm:prSet presAssocID="{751E469E-75DA-4906-B9CE-184A5E68B59D}" presName="topConnNode2" presStyleLbl="node2" presStyleIdx="0" presStyleCnt="0"/>
      <dgm:spPr/>
      <dgm:t>
        <a:bodyPr/>
        <a:lstStyle/>
        <a:p>
          <a:endParaRPr lang="zh-CN" altLang="en-US"/>
        </a:p>
      </dgm:t>
    </dgm:pt>
    <dgm:pt modelId="{B6A293C1-1E45-4717-A591-A5AC22F9B4C1}" type="pres">
      <dgm:prSet presAssocID="{751E469E-75DA-4906-B9CE-184A5E68B59D}" presName="hierChild4" presStyleCnt="0"/>
      <dgm:spPr/>
    </dgm:pt>
    <dgm:pt modelId="{3174160A-8C09-4994-8F0E-24C8895AC803}" type="pres">
      <dgm:prSet presAssocID="{FEBEE51D-18C1-4FA0-8390-0F135D3ED3DF}" presName="Name28" presStyleLbl="parChTrans1D3" presStyleIdx="2" presStyleCnt="10"/>
      <dgm:spPr/>
      <dgm:t>
        <a:bodyPr/>
        <a:lstStyle/>
        <a:p>
          <a:endParaRPr lang="zh-CN" altLang="en-US"/>
        </a:p>
      </dgm:t>
    </dgm:pt>
    <dgm:pt modelId="{BAA924D5-2E4F-4A86-AF9A-569FA3259DE0}" type="pres">
      <dgm:prSet presAssocID="{7E94870B-A40C-4269-9CCA-E91258B02090}" presName="hierRoot2" presStyleCnt="0">
        <dgm:presLayoutVars>
          <dgm:hierBranch val="init"/>
        </dgm:presLayoutVars>
      </dgm:prSet>
      <dgm:spPr/>
    </dgm:pt>
    <dgm:pt modelId="{3AB62102-FDFE-4547-AB1B-9C4F2E6CD8D7}" type="pres">
      <dgm:prSet presAssocID="{7E94870B-A40C-4269-9CCA-E91258B02090}" presName="rootComposite2" presStyleCnt="0"/>
      <dgm:spPr/>
    </dgm:pt>
    <dgm:pt modelId="{93809AEC-4511-4E1A-B93E-8FD854173D1F}" type="pres">
      <dgm:prSet presAssocID="{7E94870B-A40C-4269-9CCA-E91258B02090}" presName="rootText2" presStyleLbl="alignAcc1" presStyleIdx="0" presStyleCnt="0">
        <dgm:presLayoutVars>
          <dgm:chPref val="3"/>
        </dgm:presLayoutVars>
      </dgm:prSet>
      <dgm:spPr/>
      <dgm:t>
        <a:bodyPr/>
        <a:lstStyle/>
        <a:p>
          <a:endParaRPr lang="zh-CN" altLang="en-US"/>
        </a:p>
      </dgm:t>
    </dgm:pt>
    <dgm:pt modelId="{46A2EEC2-CD47-4093-A1C5-53F14FE5C176}" type="pres">
      <dgm:prSet presAssocID="{7E94870B-A40C-4269-9CCA-E91258B02090}" presName="topArc2" presStyleLbl="parChTrans1D1" presStyleIdx="10" presStyleCnt="34"/>
      <dgm:spPr/>
    </dgm:pt>
    <dgm:pt modelId="{8594B91B-DE88-4897-931C-7E63BE27B9C9}" type="pres">
      <dgm:prSet presAssocID="{7E94870B-A40C-4269-9CCA-E91258B02090}" presName="bottomArc2" presStyleLbl="parChTrans1D1" presStyleIdx="11" presStyleCnt="34"/>
      <dgm:spPr/>
    </dgm:pt>
    <dgm:pt modelId="{37C2830F-6419-48AA-8D1D-35EE61FD7B7A}" type="pres">
      <dgm:prSet presAssocID="{7E94870B-A40C-4269-9CCA-E91258B02090}" presName="topConnNode2" presStyleLbl="node3" presStyleIdx="0" presStyleCnt="0"/>
      <dgm:spPr/>
      <dgm:t>
        <a:bodyPr/>
        <a:lstStyle/>
        <a:p>
          <a:endParaRPr lang="zh-CN" altLang="en-US"/>
        </a:p>
      </dgm:t>
    </dgm:pt>
    <dgm:pt modelId="{8E0C9733-2DA9-4416-9D86-5C342057F67B}" type="pres">
      <dgm:prSet presAssocID="{7E94870B-A40C-4269-9CCA-E91258B02090}" presName="hierChild4" presStyleCnt="0"/>
      <dgm:spPr/>
    </dgm:pt>
    <dgm:pt modelId="{EC9C2AB2-14AC-4AB6-A09F-89F41C7DA893}" type="pres">
      <dgm:prSet presAssocID="{7E94870B-A40C-4269-9CCA-E91258B02090}" presName="hierChild5" presStyleCnt="0"/>
      <dgm:spPr/>
    </dgm:pt>
    <dgm:pt modelId="{BB07007D-3991-443C-9EF9-063FFACB6724}" type="pres">
      <dgm:prSet presAssocID="{F3743F03-85C5-4960-A3DE-6C75E9083D1D}" presName="Name28" presStyleLbl="parChTrans1D3" presStyleIdx="3" presStyleCnt="10"/>
      <dgm:spPr/>
      <dgm:t>
        <a:bodyPr/>
        <a:lstStyle/>
        <a:p>
          <a:endParaRPr lang="zh-CN" altLang="en-US"/>
        </a:p>
      </dgm:t>
    </dgm:pt>
    <dgm:pt modelId="{7EFB526F-634F-44D9-8C87-DFE7BEA0FBD6}" type="pres">
      <dgm:prSet presAssocID="{2B95DA9B-61E4-481C-9F06-A62906138824}" presName="hierRoot2" presStyleCnt="0">
        <dgm:presLayoutVars>
          <dgm:hierBranch val="init"/>
        </dgm:presLayoutVars>
      </dgm:prSet>
      <dgm:spPr/>
    </dgm:pt>
    <dgm:pt modelId="{AF4B1ECE-FC40-4438-B08D-6D2D783D0A05}" type="pres">
      <dgm:prSet presAssocID="{2B95DA9B-61E4-481C-9F06-A62906138824}" presName="rootComposite2" presStyleCnt="0"/>
      <dgm:spPr/>
    </dgm:pt>
    <dgm:pt modelId="{503EC229-7349-4629-90F8-9BB377068CAA}" type="pres">
      <dgm:prSet presAssocID="{2B95DA9B-61E4-481C-9F06-A62906138824}" presName="rootText2" presStyleLbl="alignAcc1" presStyleIdx="0" presStyleCnt="0">
        <dgm:presLayoutVars>
          <dgm:chPref val="3"/>
        </dgm:presLayoutVars>
      </dgm:prSet>
      <dgm:spPr/>
      <dgm:t>
        <a:bodyPr/>
        <a:lstStyle/>
        <a:p>
          <a:endParaRPr lang="zh-CN" altLang="en-US"/>
        </a:p>
      </dgm:t>
    </dgm:pt>
    <dgm:pt modelId="{ED7A77E4-ADC5-4120-AD5A-6B77E07028FD}" type="pres">
      <dgm:prSet presAssocID="{2B95DA9B-61E4-481C-9F06-A62906138824}" presName="topArc2" presStyleLbl="parChTrans1D1" presStyleIdx="12" presStyleCnt="34"/>
      <dgm:spPr/>
    </dgm:pt>
    <dgm:pt modelId="{50A08769-4FCE-4868-80F9-F3B4D712030D}" type="pres">
      <dgm:prSet presAssocID="{2B95DA9B-61E4-481C-9F06-A62906138824}" presName="bottomArc2" presStyleLbl="parChTrans1D1" presStyleIdx="13" presStyleCnt="34"/>
      <dgm:spPr/>
    </dgm:pt>
    <dgm:pt modelId="{AE6AB44A-C431-435E-8EA9-4507EB450703}" type="pres">
      <dgm:prSet presAssocID="{2B95DA9B-61E4-481C-9F06-A62906138824}" presName="topConnNode2" presStyleLbl="node3" presStyleIdx="0" presStyleCnt="0"/>
      <dgm:spPr/>
      <dgm:t>
        <a:bodyPr/>
        <a:lstStyle/>
        <a:p>
          <a:endParaRPr lang="zh-CN" altLang="en-US"/>
        </a:p>
      </dgm:t>
    </dgm:pt>
    <dgm:pt modelId="{6CF8C84B-A895-4CD7-932C-158FF87FD62A}" type="pres">
      <dgm:prSet presAssocID="{2B95DA9B-61E4-481C-9F06-A62906138824}" presName="hierChild4" presStyleCnt="0"/>
      <dgm:spPr/>
    </dgm:pt>
    <dgm:pt modelId="{AF0691D3-0C29-4079-8040-6F1412E6C601}" type="pres">
      <dgm:prSet presAssocID="{2B95DA9B-61E4-481C-9F06-A62906138824}" presName="hierChild5" presStyleCnt="0"/>
      <dgm:spPr/>
    </dgm:pt>
    <dgm:pt modelId="{9810BA4D-2446-4634-86AE-2535FA8D6625}" type="pres">
      <dgm:prSet presAssocID="{751E469E-75DA-4906-B9CE-184A5E68B59D}" presName="hierChild5" presStyleCnt="0"/>
      <dgm:spPr/>
    </dgm:pt>
    <dgm:pt modelId="{FEB1C14E-2843-48E0-A247-39DB36BAB874}" type="pres">
      <dgm:prSet presAssocID="{5A88FF75-5D00-4F03-A02F-5B5677F841EE}" presName="Name28" presStyleLbl="parChTrans1D2" presStyleIdx="2" presStyleCnt="6"/>
      <dgm:spPr/>
      <dgm:t>
        <a:bodyPr/>
        <a:lstStyle/>
        <a:p>
          <a:endParaRPr lang="zh-CN" altLang="en-US"/>
        </a:p>
      </dgm:t>
    </dgm:pt>
    <dgm:pt modelId="{99381736-F964-4625-8A4F-5DEC125E0B76}" type="pres">
      <dgm:prSet presAssocID="{44B6EDB3-2F5B-403B-B729-C0BBF419721F}" presName="hierRoot2" presStyleCnt="0">
        <dgm:presLayoutVars>
          <dgm:hierBranch val="init"/>
        </dgm:presLayoutVars>
      </dgm:prSet>
      <dgm:spPr/>
    </dgm:pt>
    <dgm:pt modelId="{8673317A-0649-4A82-A094-5451F4C2A639}" type="pres">
      <dgm:prSet presAssocID="{44B6EDB3-2F5B-403B-B729-C0BBF419721F}" presName="rootComposite2" presStyleCnt="0"/>
      <dgm:spPr/>
    </dgm:pt>
    <dgm:pt modelId="{954BBD23-82FA-4874-919F-898D668211F1}" type="pres">
      <dgm:prSet presAssocID="{44B6EDB3-2F5B-403B-B729-C0BBF419721F}" presName="rootText2" presStyleLbl="alignAcc1" presStyleIdx="0" presStyleCnt="0">
        <dgm:presLayoutVars>
          <dgm:chPref val="3"/>
        </dgm:presLayoutVars>
      </dgm:prSet>
      <dgm:spPr/>
      <dgm:t>
        <a:bodyPr/>
        <a:lstStyle/>
        <a:p>
          <a:endParaRPr lang="zh-CN" altLang="en-US"/>
        </a:p>
      </dgm:t>
    </dgm:pt>
    <dgm:pt modelId="{A2D33733-EDC2-4485-A53B-44FB9922E37C}" type="pres">
      <dgm:prSet presAssocID="{44B6EDB3-2F5B-403B-B729-C0BBF419721F}" presName="topArc2" presStyleLbl="parChTrans1D1" presStyleIdx="14" presStyleCnt="34"/>
      <dgm:spPr/>
    </dgm:pt>
    <dgm:pt modelId="{FF49ED7A-2E7A-4F6E-AC2E-B18459F8893F}" type="pres">
      <dgm:prSet presAssocID="{44B6EDB3-2F5B-403B-B729-C0BBF419721F}" presName="bottomArc2" presStyleLbl="parChTrans1D1" presStyleIdx="15" presStyleCnt="34"/>
      <dgm:spPr/>
    </dgm:pt>
    <dgm:pt modelId="{16AA38B0-93E7-466D-984D-0ECC17509695}" type="pres">
      <dgm:prSet presAssocID="{44B6EDB3-2F5B-403B-B729-C0BBF419721F}" presName="topConnNode2" presStyleLbl="node2" presStyleIdx="0" presStyleCnt="0"/>
      <dgm:spPr/>
      <dgm:t>
        <a:bodyPr/>
        <a:lstStyle/>
        <a:p>
          <a:endParaRPr lang="zh-CN" altLang="en-US"/>
        </a:p>
      </dgm:t>
    </dgm:pt>
    <dgm:pt modelId="{DAF96EDD-9BBB-48BA-B8FD-1F511AE37B84}" type="pres">
      <dgm:prSet presAssocID="{44B6EDB3-2F5B-403B-B729-C0BBF419721F}" presName="hierChild4" presStyleCnt="0"/>
      <dgm:spPr/>
    </dgm:pt>
    <dgm:pt modelId="{353269DF-FB7B-465A-9B05-CFA7AFDFD6BF}" type="pres">
      <dgm:prSet presAssocID="{3455CDB9-5AE8-4F42-AEB3-5B0DD2D90F4A}" presName="Name28" presStyleLbl="parChTrans1D3" presStyleIdx="4" presStyleCnt="10"/>
      <dgm:spPr/>
      <dgm:t>
        <a:bodyPr/>
        <a:lstStyle/>
        <a:p>
          <a:endParaRPr lang="zh-CN" altLang="en-US"/>
        </a:p>
      </dgm:t>
    </dgm:pt>
    <dgm:pt modelId="{ADF8B511-C434-46EF-8EBC-AAEB1E0CDA68}" type="pres">
      <dgm:prSet presAssocID="{B1CCE2D8-E001-4813-AFE8-6330F12014A6}" presName="hierRoot2" presStyleCnt="0">
        <dgm:presLayoutVars>
          <dgm:hierBranch val="init"/>
        </dgm:presLayoutVars>
      </dgm:prSet>
      <dgm:spPr/>
    </dgm:pt>
    <dgm:pt modelId="{26C9A942-8E39-4E57-B351-3B7EC93C4D62}" type="pres">
      <dgm:prSet presAssocID="{B1CCE2D8-E001-4813-AFE8-6330F12014A6}" presName="rootComposite2" presStyleCnt="0"/>
      <dgm:spPr/>
    </dgm:pt>
    <dgm:pt modelId="{C5FB32DB-B395-45A2-A30F-3961ABFD4FBA}" type="pres">
      <dgm:prSet presAssocID="{B1CCE2D8-E001-4813-AFE8-6330F12014A6}" presName="rootText2" presStyleLbl="alignAcc1" presStyleIdx="0" presStyleCnt="0">
        <dgm:presLayoutVars>
          <dgm:chPref val="3"/>
        </dgm:presLayoutVars>
      </dgm:prSet>
      <dgm:spPr/>
      <dgm:t>
        <a:bodyPr/>
        <a:lstStyle/>
        <a:p>
          <a:endParaRPr lang="zh-CN" altLang="en-US"/>
        </a:p>
      </dgm:t>
    </dgm:pt>
    <dgm:pt modelId="{A197C01E-5CC8-4115-849F-79F027C479C1}" type="pres">
      <dgm:prSet presAssocID="{B1CCE2D8-E001-4813-AFE8-6330F12014A6}" presName="topArc2" presStyleLbl="parChTrans1D1" presStyleIdx="16" presStyleCnt="34"/>
      <dgm:spPr/>
    </dgm:pt>
    <dgm:pt modelId="{67D7A901-DFC6-4EB2-A8F7-E60C240064B4}" type="pres">
      <dgm:prSet presAssocID="{B1CCE2D8-E001-4813-AFE8-6330F12014A6}" presName="bottomArc2" presStyleLbl="parChTrans1D1" presStyleIdx="17" presStyleCnt="34"/>
      <dgm:spPr/>
    </dgm:pt>
    <dgm:pt modelId="{DEA7C35F-1035-440B-9AF0-702E65948148}" type="pres">
      <dgm:prSet presAssocID="{B1CCE2D8-E001-4813-AFE8-6330F12014A6}" presName="topConnNode2" presStyleLbl="node3" presStyleIdx="0" presStyleCnt="0"/>
      <dgm:spPr/>
      <dgm:t>
        <a:bodyPr/>
        <a:lstStyle/>
        <a:p>
          <a:endParaRPr lang="zh-CN" altLang="en-US"/>
        </a:p>
      </dgm:t>
    </dgm:pt>
    <dgm:pt modelId="{06BCBE27-28B6-4F63-A714-C7E6356641D1}" type="pres">
      <dgm:prSet presAssocID="{B1CCE2D8-E001-4813-AFE8-6330F12014A6}" presName="hierChild4" presStyleCnt="0"/>
      <dgm:spPr/>
    </dgm:pt>
    <dgm:pt modelId="{4378A3C0-A4CF-48E8-BA84-303DCDB5C527}" type="pres">
      <dgm:prSet presAssocID="{B1CCE2D8-E001-4813-AFE8-6330F12014A6}" presName="hierChild5" presStyleCnt="0"/>
      <dgm:spPr/>
    </dgm:pt>
    <dgm:pt modelId="{4C193029-027B-44D4-AC91-E6FDE64DB365}" type="pres">
      <dgm:prSet presAssocID="{FCA9A3B3-FA3B-4654-B457-23C594F26C03}" presName="Name28" presStyleLbl="parChTrans1D3" presStyleIdx="5" presStyleCnt="10"/>
      <dgm:spPr/>
      <dgm:t>
        <a:bodyPr/>
        <a:lstStyle/>
        <a:p>
          <a:endParaRPr lang="zh-CN" altLang="en-US"/>
        </a:p>
      </dgm:t>
    </dgm:pt>
    <dgm:pt modelId="{8EB37E95-D81D-4C13-A079-3925D3EEE309}" type="pres">
      <dgm:prSet presAssocID="{229D067D-FD8B-42A7-A736-97693221DE5A}" presName="hierRoot2" presStyleCnt="0">
        <dgm:presLayoutVars>
          <dgm:hierBranch val="init"/>
        </dgm:presLayoutVars>
      </dgm:prSet>
      <dgm:spPr/>
    </dgm:pt>
    <dgm:pt modelId="{EBDBF502-A340-4F2C-A537-90AF9E0366BB}" type="pres">
      <dgm:prSet presAssocID="{229D067D-FD8B-42A7-A736-97693221DE5A}" presName="rootComposite2" presStyleCnt="0"/>
      <dgm:spPr/>
    </dgm:pt>
    <dgm:pt modelId="{02F2081E-78AA-41E2-A799-6F6FC1003B7B}" type="pres">
      <dgm:prSet presAssocID="{229D067D-FD8B-42A7-A736-97693221DE5A}" presName="rootText2" presStyleLbl="alignAcc1" presStyleIdx="0" presStyleCnt="0">
        <dgm:presLayoutVars>
          <dgm:chPref val="3"/>
        </dgm:presLayoutVars>
      </dgm:prSet>
      <dgm:spPr/>
      <dgm:t>
        <a:bodyPr/>
        <a:lstStyle/>
        <a:p>
          <a:endParaRPr lang="zh-CN" altLang="en-US"/>
        </a:p>
      </dgm:t>
    </dgm:pt>
    <dgm:pt modelId="{965A8464-98FF-47A8-BA8D-2E2BBE963A88}" type="pres">
      <dgm:prSet presAssocID="{229D067D-FD8B-42A7-A736-97693221DE5A}" presName="topArc2" presStyleLbl="parChTrans1D1" presStyleIdx="18" presStyleCnt="34"/>
      <dgm:spPr/>
    </dgm:pt>
    <dgm:pt modelId="{96F37726-3DBF-4977-847D-A419FB8EDB82}" type="pres">
      <dgm:prSet presAssocID="{229D067D-FD8B-42A7-A736-97693221DE5A}" presName="bottomArc2" presStyleLbl="parChTrans1D1" presStyleIdx="19" presStyleCnt="34"/>
      <dgm:spPr/>
    </dgm:pt>
    <dgm:pt modelId="{701E8A73-ACE2-4A27-BF17-66185AF62851}" type="pres">
      <dgm:prSet presAssocID="{229D067D-FD8B-42A7-A736-97693221DE5A}" presName="topConnNode2" presStyleLbl="node3" presStyleIdx="0" presStyleCnt="0"/>
      <dgm:spPr/>
      <dgm:t>
        <a:bodyPr/>
        <a:lstStyle/>
        <a:p>
          <a:endParaRPr lang="zh-CN" altLang="en-US"/>
        </a:p>
      </dgm:t>
    </dgm:pt>
    <dgm:pt modelId="{AB1FE41D-D0CA-4E99-9327-BBC2A5245F06}" type="pres">
      <dgm:prSet presAssocID="{229D067D-FD8B-42A7-A736-97693221DE5A}" presName="hierChild4" presStyleCnt="0"/>
      <dgm:spPr/>
    </dgm:pt>
    <dgm:pt modelId="{9D1CCEAC-A556-476C-B07B-7C416F606CBD}" type="pres">
      <dgm:prSet presAssocID="{229D067D-FD8B-42A7-A736-97693221DE5A}" presName="hierChild5" presStyleCnt="0"/>
      <dgm:spPr/>
    </dgm:pt>
    <dgm:pt modelId="{11847D8B-4C26-4D17-9545-F3E6FEEBECB6}" type="pres">
      <dgm:prSet presAssocID="{44B6EDB3-2F5B-403B-B729-C0BBF419721F}" presName="hierChild5" presStyleCnt="0"/>
      <dgm:spPr/>
    </dgm:pt>
    <dgm:pt modelId="{190D7CFC-0DE7-44BC-8A24-45CFCA3E7342}" type="pres">
      <dgm:prSet presAssocID="{E8F5B3A4-B2E6-452A-B552-D432FCEE7995}" presName="Name28" presStyleLbl="parChTrans1D2" presStyleIdx="3" presStyleCnt="6"/>
      <dgm:spPr/>
      <dgm:t>
        <a:bodyPr/>
        <a:lstStyle/>
        <a:p>
          <a:endParaRPr lang="zh-CN" altLang="en-US"/>
        </a:p>
      </dgm:t>
    </dgm:pt>
    <dgm:pt modelId="{DFC6C953-E13C-4998-B1FA-04C93CDB2ED7}" type="pres">
      <dgm:prSet presAssocID="{B5B5CB14-3D16-4289-BC2B-60E8BF3E5C27}" presName="hierRoot2" presStyleCnt="0">
        <dgm:presLayoutVars>
          <dgm:hierBranch val="init"/>
        </dgm:presLayoutVars>
      </dgm:prSet>
      <dgm:spPr/>
    </dgm:pt>
    <dgm:pt modelId="{00948D83-1F02-44BC-B80E-FA3A2C966650}" type="pres">
      <dgm:prSet presAssocID="{B5B5CB14-3D16-4289-BC2B-60E8BF3E5C27}" presName="rootComposite2" presStyleCnt="0"/>
      <dgm:spPr/>
    </dgm:pt>
    <dgm:pt modelId="{7F64278F-2FA6-408A-B9D4-9797D2279486}" type="pres">
      <dgm:prSet presAssocID="{B5B5CB14-3D16-4289-BC2B-60E8BF3E5C27}" presName="rootText2" presStyleLbl="alignAcc1" presStyleIdx="0" presStyleCnt="0">
        <dgm:presLayoutVars>
          <dgm:chPref val="3"/>
        </dgm:presLayoutVars>
      </dgm:prSet>
      <dgm:spPr/>
      <dgm:t>
        <a:bodyPr/>
        <a:lstStyle/>
        <a:p>
          <a:endParaRPr lang="zh-CN" altLang="en-US"/>
        </a:p>
      </dgm:t>
    </dgm:pt>
    <dgm:pt modelId="{BD32D6A0-4231-4D4E-88FB-40683CCE6AC3}" type="pres">
      <dgm:prSet presAssocID="{B5B5CB14-3D16-4289-BC2B-60E8BF3E5C27}" presName="topArc2" presStyleLbl="parChTrans1D1" presStyleIdx="20" presStyleCnt="34"/>
      <dgm:spPr/>
    </dgm:pt>
    <dgm:pt modelId="{FAC06183-6860-4770-AFEB-20F3B3234136}" type="pres">
      <dgm:prSet presAssocID="{B5B5CB14-3D16-4289-BC2B-60E8BF3E5C27}" presName="bottomArc2" presStyleLbl="parChTrans1D1" presStyleIdx="21" presStyleCnt="34"/>
      <dgm:spPr/>
    </dgm:pt>
    <dgm:pt modelId="{351676C2-DD27-45B6-8D25-955F85D52ACD}" type="pres">
      <dgm:prSet presAssocID="{B5B5CB14-3D16-4289-BC2B-60E8BF3E5C27}" presName="topConnNode2" presStyleLbl="node2" presStyleIdx="0" presStyleCnt="0"/>
      <dgm:spPr/>
      <dgm:t>
        <a:bodyPr/>
        <a:lstStyle/>
        <a:p>
          <a:endParaRPr lang="zh-CN" altLang="en-US"/>
        </a:p>
      </dgm:t>
    </dgm:pt>
    <dgm:pt modelId="{BD3EA883-AE22-4EBB-8969-72312C860796}" type="pres">
      <dgm:prSet presAssocID="{B5B5CB14-3D16-4289-BC2B-60E8BF3E5C27}" presName="hierChild4" presStyleCnt="0"/>
      <dgm:spPr/>
    </dgm:pt>
    <dgm:pt modelId="{2E1048ED-B833-42BA-ACBE-12A3CE5F8B15}" type="pres">
      <dgm:prSet presAssocID="{08736059-AC6C-438D-954F-80EA494CCCA3}" presName="Name28" presStyleLbl="parChTrans1D3" presStyleIdx="6" presStyleCnt="10"/>
      <dgm:spPr/>
      <dgm:t>
        <a:bodyPr/>
        <a:lstStyle/>
        <a:p>
          <a:endParaRPr lang="zh-CN" altLang="en-US"/>
        </a:p>
      </dgm:t>
    </dgm:pt>
    <dgm:pt modelId="{02F38EE4-A75C-4FCD-88A8-B18709319352}" type="pres">
      <dgm:prSet presAssocID="{1C12AF03-CB32-4E12-ABEE-41BB585805E8}" presName="hierRoot2" presStyleCnt="0">
        <dgm:presLayoutVars>
          <dgm:hierBranch val="init"/>
        </dgm:presLayoutVars>
      </dgm:prSet>
      <dgm:spPr/>
    </dgm:pt>
    <dgm:pt modelId="{003290BB-B95A-4EA2-A050-0334A90E5A32}" type="pres">
      <dgm:prSet presAssocID="{1C12AF03-CB32-4E12-ABEE-41BB585805E8}" presName="rootComposite2" presStyleCnt="0"/>
      <dgm:spPr/>
    </dgm:pt>
    <dgm:pt modelId="{13EC7EAA-D74C-4A61-9769-0FAAD13F8CEE}" type="pres">
      <dgm:prSet presAssocID="{1C12AF03-CB32-4E12-ABEE-41BB585805E8}" presName="rootText2" presStyleLbl="alignAcc1" presStyleIdx="0" presStyleCnt="0">
        <dgm:presLayoutVars>
          <dgm:chPref val="3"/>
        </dgm:presLayoutVars>
      </dgm:prSet>
      <dgm:spPr/>
      <dgm:t>
        <a:bodyPr/>
        <a:lstStyle/>
        <a:p>
          <a:endParaRPr lang="zh-CN" altLang="en-US"/>
        </a:p>
      </dgm:t>
    </dgm:pt>
    <dgm:pt modelId="{1F37F86D-CD78-46CC-BCAA-7892D5FBB719}" type="pres">
      <dgm:prSet presAssocID="{1C12AF03-CB32-4E12-ABEE-41BB585805E8}" presName="topArc2" presStyleLbl="parChTrans1D1" presStyleIdx="22" presStyleCnt="34"/>
      <dgm:spPr/>
    </dgm:pt>
    <dgm:pt modelId="{3414780E-BF9A-442E-BC82-A9262519B345}" type="pres">
      <dgm:prSet presAssocID="{1C12AF03-CB32-4E12-ABEE-41BB585805E8}" presName="bottomArc2" presStyleLbl="parChTrans1D1" presStyleIdx="23" presStyleCnt="34"/>
      <dgm:spPr/>
    </dgm:pt>
    <dgm:pt modelId="{853C4499-F16C-4F1B-A51E-3A46D7B881C1}" type="pres">
      <dgm:prSet presAssocID="{1C12AF03-CB32-4E12-ABEE-41BB585805E8}" presName="topConnNode2" presStyleLbl="node3" presStyleIdx="0" presStyleCnt="0"/>
      <dgm:spPr/>
      <dgm:t>
        <a:bodyPr/>
        <a:lstStyle/>
        <a:p>
          <a:endParaRPr lang="zh-CN" altLang="en-US"/>
        </a:p>
      </dgm:t>
    </dgm:pt>
    <dgm:pt modelId="{3A396BEC-F866-453F-9A88-689328A61A42}" type="pres">
      <dgm:prSet presAssocID="{1C12AF03-CB32-4E12-ABEE-41BB585805E8}" presName="hierChild4" presStyleCnt="0"/>
      <dgm:spPr/>
    </dgm:pt>
    <dgm:pt modelId="{5F48CEA5-C609-4585-8B6A-B42E4EF9735D}" type="pres">
      <dgm:prSet presAssocID="{1C12AF03-CB32-4E12-ABEE-41BB585805E8}" presName="hierChild5" presStyleCnt="0"/>
      <dgm:spPr/>
    </dgm:pt>
    <dgm:pt modelId="{42786E91-7494-4420-98A5-456B39412FC8}" type="pres">
      <dgm:prSet presAssocID="{3F005DAA-F1DA-4D3C-9FC5-34AA7A7ECABD}" presName="Name28" presStyleLbl="parChTrans1D3" presStyleIdx="7" presStyleCnt="10"/>
      <dgm:spPr/>
      <dgm:t>
        <a:bodyPr/>
        <a:lstStyle/>
        <a:p>
          <a:endParaRPr lang="zh-CN" altLang="en-US"/>
        </a:p>
      </dgm:t>
    </dgm:pt>
    <dgm:pt modelId="{71F94162-8D14-49C1-ADD4-4C028BE9920A}" type="pres">
      <dgm:prSet presAssocID="{E86234DB-0C83-438E-B305-1C0BD5005410}" presName="hierRoot2" presStyleCnt="0">
        <dgm:presLayoutVars>
          <dgm:hierBranch val="init"/>
        </dgm:presLayoutVars>
      </dgm:prSet>
      <dgm:spPr/>
    </dgm:pt>
    <dgm:pt modelId="{7271CDE9-43B1-482B-8825-F8633A84B170}" type="pres">
      <dgm:prSet presAssocID="{E86234DB-0C83-438E-B305-1C0BD5005410}" presName="rootComposite2" presStyleCnt="0"/>
      <dgm:spPr/>
    </dgm:pt>
    <dgm:pt modelId="{3F1EED37-666A-4F58-AD18-601C40B3B900}" type="pres">
      <dgm:prSet presAssocID="{E86234DB-0C83-438E-B305-1C0BD5005410}" presName="rootText2" presStyleLbl="alignAcc1" presStyleIdx="0" presStyleCnt="0">
        <dgm:presLayoutVars>
          <dgm:chPref val="3"/>
        </dgm:presLayoutVars>
      </dgm:prSet>
      <dgm:spPr/>
      <dgm:t>
        <a:bodyPr/>
        <a:lstStyle/>
        <a:p>
          <a:endParaRPr lang="zh-CN" altLang="en-US"/>
        </a:p>
      </dgm:t>
    </dgm:pt>
    <dgm:pt modelId="{3240DD6C-50FF-4DE7-BDD0-5BCEBC0DAC53}" type="pres">
      <dgm:prSet presAssocID="{E86234DB-0C83-438E-B305-1C0BD5005410}" presName="topArc2" presStyleLbl="parChTrans1D1" presStyleIdx="24" presStyleCnt="34"/>
      <dgm:spPr/>
    </dgm:pt>
    <dgm:pt modelId="{26528051-46EA-424B-B4BA-3BF4EFD30C8C}" type="pres">
      <dgm:prSet presAssocID="{E86234DB-0C83-438E-B305-1C0BD5005410}" presName="bottomArc2" presStyleLbl="parChTrans1D1" presStyleIdx="25" presStyleCnt="34"/>
      <dgm:spPr/>
    </dgm:pt>
    <dgm:pt modelId="{BA354911-D8D6-4F45-AF02-E06339173333}" type="pres">
      <dgm:prSet presAssocID="{E86234DB-0C83-438E-B305-1C0BD5005410}" presName="topConnNode2" presStyleLbl="node3" presStyleIdx="0" presStyleCnt="0"/>
      <dgm:spPr/>
      <dgm:t>
        <a:bodyPr/>
        <a:lstStyle/>
        <a:p>
          <a:endParaRPr lang="zh-CN" altLang="en-US"/>
        </a:p>
      </dgm:t>
    </dgm:pt>
    <dgm:pt modelId="{CAE6DE24-654D-43A6-B2A6-20451BAAB52E}" type="pres">
      <dgm:prSet presAssocID="{E86234DB-0C83-438E-B305-1C0BD5005410}" presName="hierChild4" presStyleCnt="0"/>
      <dgm:spPr/>
    </dgm:pt>
    <dgm:pt modelId="{58443445-E425-4B7A-A97A-2BDA04498F24}" type="pres">
      <dgm:prSet presAssocID="{E86234DB-0C83-438E-B305-1C0BD5005410}" presName="hierChild5" presStyleCnt="0"/>
      <dgm:spPr/>
    </dgm:pt>
    <dgm:pt modelId="{1C8C898B-07D4-42B7-9132-D4B4A545C98B}" type="pres">
      <dgm:prSet presAssocID="{B5B5CB14-3D16-4289-BC2B-60E8BF3E5C27}" presName="hierChild5" presStyleCnt="0"/>
      <dgm:spPr/>
    </dgm:pt>
    <dgm:pt modelId="{1AA5352D-BDCC-472D-935B-0F6B53C837BA}" type="pres">
      <dgm:prSet presAssocID="{EA364D5E-844D-4442-A854-64F8927C2248}" presName="Name28" presStyleLbl="parChTrans1D2" presStyleIdx="4" presStyleCnt="6"/>
      <dgm:spPr/>
      <dgm:t>
        <a:bodyPr/>
        <a:lstStyle/>
        <a:p>
          <a:endParaRPr lang="zh-CN" altLang="en-US"/>
        </a:p>
      </dgm:t>
    </dgm:pt>
    <dgm:pt modelId="{F9C4F99F-7FF4-4CF2-9F77-75CB3D0CF740}" type="pres">
      <dgm:prSet presAssocID="{69C8B87E-A0C9-43B3-A680-B3904C06D133}" presName="hierRoot2" presStyleCnt="0">
        <dgm:presLayoutVars>
          <dgm:hierBranch val="init"/>
        </dgm:presLayoutVars>
      </dgm:prSet>
      <dgm:spPr/>
    </dgm:pt>
    <dgm:pt modelId="{2CD968E4-B5FD-406A-B8A1-80927BE9FB09}" type="pres">
      <dgm:prSet presAssocID="{69C8B87E-A0C9-43B3-A680-B3904C06D133}" presName="rootComposite2" presStyleCnt="0"/>
      <dgm:spPr/>
    </dgm:pt>
    <dgm:pt modelId="{A7C9783F-B989-461E-8B0D-54CB4F205EDD}" type="pres">
      <dgm:prSet presAssocID="{69C8B87E-A0C9-43B3-A680-B3904C06D133}" presName="rootText2" presStyleLbl="alignAcc1" presStyleIdx="0" presStyleCnt="0">
        <dgm:presLayoutVars>
          <dgm:chPref val="3"/>
        </dgm:presLayoutVars>
      </dgm:prSet>
      <dgm:spPr/>
      <dgm:t>
        <a:bodyPr/>
        <a:lstStyle/>
        <a:p>
          <a:endParaRPr lang="zh-CN" altLang="en-US"/>
        </a:p>
      </dgm:t>
    </dgm:pt>
    <dgm:pt modelId="{2DF71541-2C60-49E6-AF0D-1EC39757C127}" type="pres">
      <dgm:prSet presAssocID="{69C8B87E-A0C9-43B3-A680-B3904C06D133}" presName="topArc2" presStyleLbl="parChTrans1D1" presStyleIdx="26" presStyleCnt="34"/>
      <dgm:spPr/>
    </dgm:pt>
    <dgm:pt modelId="{123928E3-1C03-4DB8-8257-E09BB7919A0E}" type="pres">
      <dgm:prSet presAssocID="{69C8B87E-A0C9-43B3-A680-B3904C06D133}" presName="bottomArc2" presStyleLbl="parChTrans1D1" presStyleIdx="27" presStyleCnt="34"/>
      <dgm:spPr/>
    </dgm:pt>
    <dgm:pt modelId="{0445825D-D6B4-429A-9146-60AA78A0B384}" type="pres">
      <dgm:prSet presAssocID="{69C8B87E-A0C9-43B3-A680-B3904C06D133}" presName="topConnNode2" presStyleLbl="node2" presStyleIdx="0" presStyleCnt="0"/>
      <dgm:spPr/>
      <dgm:t>
        <a:bodyPr/>
        <a:lstStyle/>
        <a:p>
          <a:endParaRPr lang="zh-CN" altLang="en-US"/>
        </a:p>
      </dgm:t>
    </dgm:pt>
    <dgm:pt modelId="{2AD85E18-1746-4588-979A-E998B5D6F562}" type="pres">
      <dgm:prSet presAssocID="{69C8B87E-A0C9-43B3-A680-B3904C06D133}" presName="hierChild4" presStyleCnt="0"/>
      <dgm:spPr/>
    </dgm:pt>
    <dgm:pt modelId="{F8B91045-B62F-4EF5-A4D9-0ACABBAAC362}" type="pres">
      <dgm:prSet presAssocID="{0836B4A4-F93C-4751-AEAE-187809956C30}" presName="Name28" presStyleLbl="parChTrans1D3" presStyleIdx="8" presStyleCnt="10"/>
      <dgm:spPr/>
      <dgm:t>
        <a:bodyPr/>
        <a:lstStyle/>
        <a:p>
          <a:endParaRPr lang="zh-CN" altLang="en-US"/>
        </a:p>
      </dgm:t>
    </dgm:pt>
    <dgm:pt modelId="{FD9B4F44-4212-4A21-9000-78BB89F1EE98}" type="pres">
      <dgm:prSet presAssocID="{F34DF69C-5393-447B-9ED7-93FD0EFDA5A2}" presName="hierRoot2" presStyleCnt="0">
        <dgm:presLayoutVars>
          <dgm:hierBranch val="init"/>
        </dgm:presLayoutVars>
      </dgm:prSet>
      <dgm:spPr/>
    </dgm:pt>
    <dgm:pt modelId="{ACF307B7-A8A5-4EA4-9438-69FB3D62550C}" type="pres">
      <dgm:prSet presAssocID="{F34DF69C-5393-447B-9ED7-93FD0EFDA5A2}" presName="rootComposite2" presStyleCnt="0"/>
      <dgm:spPr/>
    </dgm:pt>
    <dgm:pt modelId="{6022B5D0-F6E7-4D7A-A642-6913E0D848C7}" type="pres">
      <dgm:prSet presAssocID="{F34DF69C-5393-447B-9ED7-93FD0EFDA5A2}" presName="rootText2" presStyleLbl="alignAcc1" presStyleIdx="0" presStyleCnt="0">
        <dgm:presLayoutVars>
          <dgm:chPref val="3"/>
        </dgm:presLayoutVars>
      </dgm:prSet>
      <dgm:spPr/>
      <dgm:t>
        <a:bodyPr/>
        <a:lstStyle/>
        <a:p>
          <a:endParaRPr lang="zh-CN" altLang="en-US"/>
        </a:p>
      </dgm:t>
    </dgm:pt>
    <dgm:pt modelId="{9BE5059E-045D-4147-B023-B496D3F6741D}" type="pres">
      <dgm:prSet presAssocID="{F34DF69C-5393-447B-9ED7-93FD0EFDA5A2}" presName="topArc2" presStyleLbl="parChTrans1D1" presStyleIdx="28" presStyleCnt="34"/>
      <dgm:spPr/>
    </dgm:pt>
    <dgm:pt modelId="{1AEAE3FE-1813-41C6-862B-6C859C83CFC0}" type="pres">
      <dgm:prSet presAssocID="{F34DF69C-5393-447B-9ED7-93FD0EFDA5A2}" presName="bottomArc2" presStyleLbl="parChTrans1D1" presStyleIdx="29" presStyleCnt="34"/>
      <dgm:spPr/>
    </dgm:pt>
    <dgm:pt modelId="{DD1FCE99-9FED-4D2E-BDD8-92C285B44304}" type="pres">
      <dgm:prSet presAssocID="{F34DF69C-5393-447B-9ED7-93FD0EFDA5A2}" presName="topConnNode2" presStyleLbl="node3" presStyleIdx="0" presStyleCnt="0"/>
      <dgm:spPr/>
      <dgm:t>
        <a:bodyPr/>
        <a:lstStyle/>
        <a:p>
          <a:endParaRPr lang="zh-CN" altLang="en-US"/>
        </a:p>
      </dgm:t>
    </dgm:pt>
    <dgm:pt modelId="{4F63C538-B413-40FB-B6CA-78C15C31DCF5}" type="pres">
      <dgm:prSet presAssocID="{F34DF69C-5393-447B-9ED7-93FD0EFDA5A2}" presName="hierChild4" presStyleCnt="0"/>
      <dgm:spPr/>
    </dgm:pt>
    <dgm:pt modelId="{CD4D81A2-90CB-4615-A65A-9F52E8399918}" type="pres">
      <dgm:prSet presAssocID="{F34DF69C-5393-447B-9ED7-93FD0EFDA5A2}" presName="hierChild5" presStyleCnt="0"/>
      <dgm:spPr/>
    </dgm:pt>
    <dgm:pt modelId="{E49C79A5-9036-4034-AB86-DBC9427A52A1}" type="pres">
      <dgm:prSet presAssocID="{A4F751F3-9FF8-4E78-A2CC-B8F958AFC608}" presName="Name28" presStyleLbl="parChTrans1D3" presStyleIdx="9" presStyleCnt="10"/>
      <dgm:spPr/>
      <dgm:t>
        <a:bodyPr/>
        <a:lstStyle/>
        <a:p>
          <a:endParaRPr lang="zh-CN" altLang="en-US"/>
        </a:p>
      </dgm:t>
    </dgm:pt>
    <dgm:pt modelId="{1E7F01C3-7A55-41DB-BC7B-464DF59E9C7D}" type="pres">
      <dgm:prSet presAssocID="{D87F0E09-5A6F-49D4-9995-742A988F899B}" presName="hierRoot2" presStyleCnt="0">
        <dgm:presLayoutVars>
          <dgm:hierBranch val="init"/>
        </dgm:presLayoutVars>
      </dgm:prSet>
      <dgm:spPr/>
    </dgm:pt>
    <dgm:pt modelId="{A0131C23-8EAD-485D-8620-A00587A6A910}" type="pres">
      <dgm:prSet presAssocID="{D87F0E09-5A6F-49D4-9995-742A988F899B}" presName="rootComposite2" presStyleCnt="0"/>
      <dgm:spPr/>
    </dgm:pt>
    <dgm:pt modelId="{3772E6DE-9AD3-4B13-9E91-D1008B14191F}" type="pres">
      <dgm:prSet presAssocID="{D87F0E09-5A6F-49D4-9995-742A988F899B}" presName="rootText2" presStyleLbl="alignAcc1" presStyleIdx="0" presStyleCnt="0">
        <dgm:presLayoutVars>
          <dgm:chPref val="3"/>
        </dgm:presLayoutVars>
      </dgm:prSet>
      <dgm:spPr/>
      <dgm:t>
        <a:bodyPr/>
        <a:lstStyle/>
        <a:p>
          <a:endParaRPr lang="zh-CN" altLang="en-US"/>
        </a:p>
      </dgm:t>
    </dgm:pt>
    <dgm:pt modelId="{BC68BA68-ABD8-4053-8E8B-9C034AB74B69}" type="pres">
      <dgm:prSet presAssocID="{D87F0E09-5A6F-49D4-9995-742A988F899B}" presName="topArc2" presStyleLbl="parChTrans1D1" presStyleIdx="30" presStyleCnt="34"/>
      <dgm:spPr/>
    </dgm:pt>
    <dgm:pt modelId="{CA0CE521-C90F-4D26-BE06-8B3BE1CA4010}" type="pres">
      <dgm:prSet presAssocID="{D87F0E09-5A6F-49D4-9995-742A988F899B}" presName="bottomArc2" presStyleLbl="parChTrans1D1" presStyleIdx="31" presStyleCnt="34"/>
      <dgm:spPr/>
    </dgm:pt>
    <dgm:pt modelId="{61C91E64-6846-468A-8FBE-2780C608ABB8}" type="pres">
      <dgm:prSet presAssocID="{D87F0E09-5A6F-49D4-9995-742A988F899B}" presName="topConnNode2" presStyleLbl="node3" presStyleIdx="0" presStyleCnt="0"/>
      <dgm:spPr/>
      <dgm:t>
        <a:bodyPr/>
        <a:lstStyle/>
        <a:p>
          <a:endParaRPr lang="zh-CN" altLang="en-US"/>
        </a:p>
      </dgm:t>
    </dgm:pt>
    <dgm:pt modelId="{13F4A03E-F8C7-42F0-A030-5C7340EFEBEC}" type="pres">
      <dgm:prSet presAssocID="{D87F0E09-5A6F-49D4-9995-742A988F899B}" presName="hierChild4" presStyleCnt="0"/>
      <dgm:spPr/>
    </dgm:pt>
    <dgm:pt modelId="{4BFD9942-B71C-41DA-9B9E-4270AE4DB252}" type="pres">
      <dgm:prSet presAssocID="{D87F0E09-5A6F-49D4-9995-742A988F899B}" presName="hierChild5" presStyleCnt="0"/>
      <dgm:spPr/>
    </dgm:pt>
    <dgm:pt modelId="{FB6E67EF-73A5-4D18-87D5-F2F5DA88D1B0}" type="pres">
      <dgm:prSet presAssocID="{69C8B87E-A0C9-43B3-A680-B3904C06D133}" presName="hierChild5" presStyleCnt="0"/>
      <dgm:spPr/>
    </dgm:pt>
    <dgm:pt modelId="{F52AF1E0-E75C-4A0E-94EC-13396F58923A}" type="pres">
      <dgm:prSet presAssocID="{133D74FA-211F-4C9B-B1C5-6C35995561E7}" presName="Name28" presStyleLbl="parChTrans1D2" presStyleIdx="5" presStyleCnt="6"/>
      <dgm:spPr/>
      <dgm:t>
        <a:bodyPr/>
        <a:lstStyle/>
        <a:p>
          <a:endParaRPr lang="zh-CN" altLang="en-US"/>
        </a:p>
      </dgm:t>
    </dgm:pt>
    <dgm:pt modelId="{AD0B30C1-08BB-4549-9059-2050131012DE}" type="pres">
      <dgm:prSet presAssocID="{133E7B81-5C98-4A50-AD7A-5F1C22FE585D}" presName="hierRoot2" presStyleCnt="0">
        <dgm:presLayoutVars>
          <dgm:hierBranch val="init"/>
        </dgm:presLayoutVars>
      </dgm:prSet>
      <dgm:spPr/>
    </dgm:pt>
    <dgm:pt modelId="{C2FEA24B-7F20-4073-9754-16A51FED88A8}" type="pres">
      <dgm:prSet presAssocID="{133E7B81-5C98-4A50-AD7A-5F1C22FE585D}" presName="rootComposite2" presStyleCnt="0"/>
      <dgm:spPr/>
    </dgm:pt>
    <dgm:pt modelId="{E4468E29-3923-4186-A252-204CDF50DF84}" type="pres">
      <dgm:prSet presAssocID="{133E7B81-5C98-4A50-AD7A-5F1C22FE585D}" presName="rootText2" presStyleLbl="alignAcc1" presStyleIdx="0" presStyleCnt="0">
        <dgm:presLayoutVars>
          <dgm:chPref val="3"/>
        </dgm:presLayoutVars>
      </dgm:prSet>
      <dgm:spPr/>
      <dgm:t>
        <a:bodyPr/>
        <a:lstStyle/>
        <a:p>
          <a:endParaRPr lang="zh-CN" altLang="en-US"/>
        </a:p>
      </dgm:t>
    </dgm:pt>
    <dgm:pt modelId="{9AD35E22-F108-44E3-96E1-B8C421180DEE}" type="pres">
      <dgm:prSet presAssocID="{133E7B81-5C98-4A50-AD7A-5F1C22FE585D}" presName="topArc2" presStyleLbl="parChTrans1D1" presStyleIdx="32" presStyleCnt="34"/>
      <dgm:spPr/>
    </dgm:pt>
    <dgm:pt modelId="{85EA2C12-CB98-461E-9F54-4E417F0D4424}" type="pres">
      <dgm:prSet presAssocID="{133E7B81-5C98-4A50-AD7A-5F1C22FE585D}" presName="bottomArc2" presStyleLbl="parChTrans1D1" presStyleIdx="33" presStyleCnt="34"/>
      <dgm:spPr/>
    </dgm:pt>
    <dgm:pt modelId="{1841B760-FD1D-4335-A5A7-F91C0525B30C}" type="pres">
      <dgm:prSet presAssocID="{133E7B81-5C98-4A50-AD7A-5F1C22FE585D}" presName="topConnNode2" presStyleLbl="node2" presStyleIdx="0" presStyleCnt="0"/>
      <dgm:spPr/>
      <dgm:t>
        <a:bodyPr/>
        <a:lstStyle/>
        <a:p>
          <a:endParaRPr lang="zh-CN" altLang="en-US"/>
        </a:p>
      </dgm:t>
    </dgm:pt>
    <dgm:pt modelId="{DA310840-8929-4DD6-9BCE-2723EAD979D9}" type="pres">
      <dgm:prSet presAssocID="{133E7B81-5C98-4A50-AD7A-5F1C22FE585D}" presName="hierChild4" presStyleCnt="0"/>
      <dgm:spPr/>
    </dgm:pt>
    <dgm:pt modelId="{A6FE1191-F2CD-4D27-96C9-889EF58E29AB}" type="pres">
      <dgm:prSet presAssocID="{133E7B81-5C98-4A50-AD7A-5F1C22FE585D}" presName="hierChild5" presStyleCnt="0"/>
      <dgm:spPr/>
    </dgm:pt>
    <dgm:pt modelId="{231B71B2-C7EE-4D37-A0C0-5EBD38655A39}" type="pres">
      <dgm:prSet presAssocID="{6FBD3F09-4F0E-45B7-BB20-335106990088}" presName="hierChild3" presStyleCnt="0"/>
      <dgm:spPr/>
    </dgm:pt>
  </dgm:ptLst>
  <dgm:cxnLst>
    <dgm:cxn modelId="{6CDD4ADB-C3EF-42D9-AF77-F90A313A8C33}" type="presOf" srcId="{DA2934C7-B09B-4118-9E17-4D7DB65BC0A1}" destId="{2BF36E59-D3DB-411A-B486-6F7251292829}" srcOrd="0" destOrd="0" presId="urn:microsoft.com/office/officeart/2008/layout/HalfCircleOrganizationChart"/>
    <dgm:cxn modelId="{B372E212-9569-413C-BFCA-CAD9D6BA502F}" type="presOf" srcId="{5A88FF75-5D00-4F03-A02F-5B5677F841EE}" destId="{FEB1C14E-2843-48E0-A247-39DB36BAB874}" srcOrd="0" destOrd="0" presId="urn:microsoft.com/office/officeart/2008/layout/HalfCircleOrganizationChart"/>
    <dgm:cxn modelId="{04CFDD33-0272-488B-BC44-570A69591305}" type="presOf" srcId="{3F005DAA-F1DA-4D3C-9FC5-34AA7A7ECABD}" destId="{42786E91-7494-4420-98A5-456B39412FC8}" srcOrd="0" destOrd="0" presId="urn:microsoft.com/office/officeart/2008/layout/HalfCircleOrganizationChart"/>
    <dgm:cxn modelId="{CE7B930E-2F18-444F-8163-70A1F0624703}" type="presOf" srcId="{D87F0E09-5A6F-49D4-9995-742A988F899B}" destId="{61C91E64-6846-468A-8FBE-2780C608ABB8}" srcOrd="1" destOrd="0" presId="urn:microsoft.com/office/officeart/2008/layout/HalfCircleOrganizationChart"/>
    <dgm:cxn modelId="{D14684A2-4ADB-475B-AE75-8DE5A7564631}" type="presOf" srcId="{DA2934C7-B09B-4118-9E17-4D7DB65BC0A1}" destId="{C4FE92B8-2F4F-49A7-9EDC-EC1A2D7077E3}" srcOrd="1" destOrd="0" presId="urn:microsoft.com/office/officeart/2008/layout/HalfCircleOrganizationChart"/>
    <dgm:cxn modelId="{39D33233-94CF-4C83-8355-DAF872D66095}" type="presOf" srcId="{E86234DB-0C83-438E-B305-1C0BD5005410}" destId="{BA354911-D8D6-4F45-AF02-E06339173333}" srcOrd="1" destOrd="0" presId="urn:microsoft.com/office/officeart/2008/layout/HalfCircleOrganizationChart"/>
    <dgm:cxn modelId="{D1724349-C83D-4C8B-8FAB-AB2103CA5F70}" srcId="{6FBD3F09-4F0E-45B7-BB20-335106990088}" destId="{44B6EDB3-2F5B-403B-B729-C0BBF419721F}" srcOrd="2" destOrd="0" parTransId="{5A88FF75-5D00-4F03-A02F-5B5677F841EE}" sibTransId="{F2C99CE8-9B43-4117-835C-5D84243E4F0D}"/>
    <dgm:cxn modelId="{EDD0A5CB-208C-409C-A4D4-31AAC9BA90B9}" type="presOf" srcId="{F34DF69C-5393-447B-9ED7-93FD0EFDA5A2}" destId="{6022B5D0-F6E7-4D7A-A642-6913E0D848C7}" srcOrd="0" destOrd="0" presId="urn:microsoft.com/office/officeart/2008/layout/HalfCircleOrganizationChart"/>
    <dgm:cxn modelId="{D4022832-DC12-4AA2-AAD6-08AEC1E2CA91}" type="presOf" srcId="{1C12AF03-CB32-4E12-ABEE-41BB585805E8}" destId="{13EC7EAA-D74C-4A61-9769-0FAAD13F8CEE}" srcOrd="0" destOrd="0" presId="urn:microsoft.com/office/officeart/2008/layout/HalfCircleOrganizationChart"/>
    <dgm:cxn modelId="{D8F5C719-535A-409D-87C3-0C74B9AAB737}" type="presOf" srcId="{F34DF69C-5393-447B-9ED7-93FD0EFDA5A2}" destId="{DD1FCE99-9FED-4D2E-BDD8-92C285B44304}" srcOrd="1" destOrd="0" presId="urn:microsoft.com/office/officeart/2008/layout/HalfCircleOrganizationChart"/>
    <dgm:cxn modelId="{000D6065-7B6E-4B74-9B6F-C8C5DF3CC3CA}" type="presOf" srcId="{B5B5CB14-3D16-4289-BC2B-60E8BF3E5C27}" destId="{7F64278F-2FA6-408A-B9D4-9797D2279486}" srcOrd="0" destOrd="0" presId="urn:microsoft.com/office/officeart/2008/layout/HalfCircleOrganizationChart"/>
    <dgm:cxn modelId="{279C73C3-6EA8-4F4A-8C7A-A36464760D28}" type="presOf" srcId="{FEBEE51D-18C1-4FA0-8390-0F135D3ED3DF}" destId="{3174160A-8C09-4994-8F0E-24C8895AC803}" srcOrd="0" destOrd="0" presId="urn:microsoft.com/office/officeart/2008/layout/HalfCircleOrganizationChart"/>
    <dgm:cxn modelId="{998D5119-FFB8-4D0A-B67A-8348E3FC3BBF}" srcId="{6FBD3F09-4F0E-45B7-BB20-335106990088}" destId="{B5B5CB14-3D16-4289-BC2B-60E8BF3E5C27}" srcOrd="3" destOrd="0" parTransId="{E8F5B3A4-B2E6-452A-B552-D432FCEE7995}" sibTransId="{BBFAFE80-98F5-4DF5-A435-2C202355E3E5}"/>
    <dgm:cxn modelId="{3280D16B-1BA5-46C1-8E93-D4AF5475EFF0}" srcId="{6FBD3F09-4F0E-45B7-BB20-335106990088}" destId="{69C8B87E-A0C9-43B3-A680-B3904C06D133}" srcOrd="4" destOrd="0" parTransId="{EA364D5E-844D-4442-A854-64F8927C2248}" sibTransId="{D7F1BBC1-7434-42F0-8F80-06855F3ACD58}"/>
    <dgm:cxn modelId="{EDF40E31-9A77-4D98-B1F7-6756F9A0CB7B}" type="presOf" srcId="{133E7B81-5C98-4A50-AD7A-5F1C22FE585D}" destId="{1841B760-FD1D-4335-A5A7-F91C0525B30C}" srcOrd="1" destOrd="0" presId="urn:microsoft.com/office/officeart/2008/layout/HalfCircleOrganizationChart"/>
    <dgm:cxn modelId="{16ADA26B-71A4-4D6A-9C58-C3B5124268F0}" srcId="{6FBD3F09-4F0E-45B7-BB20-335106990088}" destId="{133E7B81-5C98-4A50-AD7A-5F1C22FE585D}" srcOrd="5" destOrd="0" parTransId="{133D74FA-211F-4C9B-B1C5-6C35995561E7}" sibTransId="{8F297422-01F6-4FAD-81C2-AC580FD1AD63}"/>
    <dgm:cxn modelId="{484623AE-2F24-4DC3-B33D-898951DE4E68}" type="presOf" srcId="{7E94870B-A40C-4269-9CCA-E91258B02090}" destId="{37C2830F-6419-48AA-8D1D-35EE61FD7B7A}" srcOrd="1" destOrd="0" presId="urn:microsoft.com/office/officeart/2008/layout/HalfCircleOrganizationChart"/>
    <dgm:cxn modelId="{43B26FAF-2BE5-48E7-BCDC-16624931B832}" srcId="{B5B5CB14-3D16-4289-BC2B-60E8BF3E5C27}" destId="{1C12AF03-CB32-4E12-ABEE-41BB585805E8}" srcOrd="0" destOrd="0" parTransId="{08736059-AC6C-438D-954F-80EA494CCCA3}" sibTransId="{58F7153A-8A27-472D-B912-E999A32DEB5F}"/>
    <dgm:cxn modelId="{FC2DCB37-0D12-4B81-AC4A-017619F58B85}" type="presOf" srcId="{2F372E97-78CD-4DDE-8F1E-779292C9B7FF}" destId="{7C32DBB7-54E5-45B0-A36B-136253F03781}" srcOrd="0" destOrd="0" presId="urn:microsoft.com/office/officeart/2008/layout/HalfCircleOrganizationChart"/>
    <dgm:cxn modelId="{393051A6-85F1-4BFF-BCC4-1D975FCB0228}" type="presOf" srcId="{F2EA71BB-3ECD-43A9-BD3F-59795B9AEC1A}" destId="{82F31952-8382-47B9-8444-2B93A5A9ABE5}" srcOrd="1" destOrd="0" presId="urn:microsoft.com/office/officeart/2008/layout/HalfCircleOrganizationChart"/>
    <dgm:cxn modelId="{8F57D524-A192-4A8E-9131-A4BCE349DB10}" type="presOf" srcId="{0836B4A4-F93C-4751-AEAE-187809956C30}" destId="{F8B91045-B62F-4EF5-A4D9-0ACABBAAC362}" srcOrd="0" destOrd="0" presId="urn:microsoft.com/office/officeart/2008/layout/HalfCircleOrganizationChart"/>
    <dgm:cxn modelId="{C6078323-DFED-4DE8-9245-AD76C1DD7E31}" type="presOf" srcId="{EB69D789-DEAB-4B73-ACEA-FA5770715F26}" destId="{1B1ED077-D962-4FDB-BEE4-CE7A0C910A70}" srcOrd="1" destOrd="0" presId="urn:microsoft.com/office/officeart/2008/layout/HalfCircleOrganizationChart"/>
    <dgm:cxn modelId="{685C0880-F2D7-4B41-A9A2-90D103A3CBA6}" srcId="{44B6EDB3-2F5B-403B-B729-C0BBF419721F}" destId="{B1CCE2D8-E001-4813-AFE8-6330F12014A6}" srcOrd="0" destOrd="0" parTransId="{3455CDB9-5AE8-4F42-AEB3-5B0DD2D90F4A}" sibTransId="{44A594DF-A15A-494E-9D0A-D677740A3CA7}"/>
    <dgm:cxn modelId="{85E71EC6-5119-4361-8D4C-20E04C018FB4}" type="presOf" srcId="{F2EA71BB-3ECD-43A9-BD3F-59795B9AEC1A}" destId="{DC7A64B1-C846-433D-BE29-D24D62E20EBE}" srcOrd="0" destOrd="0" presId="urn:microsoft.com/office/officeart/2008/layout/HalfCircleOrganizationChart"/>
    <dgm:cxn modelId="{9468A6C4-C79B-4283-8193-F2F45BA129FC}" type="presOf" srcId="{08736059-AC6C-438D-954F-80EA494CCCA3}" destId="{2E1048ED-B833-42BA-ACBE-12A3CE5F8B15}" srcOrd="0" destOrd="0" presId="urn:microsoft.com/office/officeart/2008/layout/HalfCircleOrganizationChart"/>
    <dgm:cxn modelId="{210B760F-8523-4F28-8CD6-E0DBCA0079F7}" srcId="{69C8B87E-A0C9-43B3-A680-B3904C06D133}" destId="{D87F0E09-5A6F-49D4-9995-742A988F899B}" srcOrd="1" destOrd="0" parTransId="{A4F751F3-9FF8-4E78-A2CC-B8F958AFC608}" sibTransId="{519F686F-A13E-41D5-AAC7-7F637B09F9C6}"/>
    <dgm:cxn modelId="{B8F7625B-EBD3-423E-80E7-E2CD75FBEB54}" type="presOf" srcId="{2B95DA9B-61E4-481C-9F06-A62906138824}" destId="{AE6AB44A-C431-435E-8EA9-4507EB450703}" srcOrd="1" destOrd="0" presId="urn:microsoft.com/office/officeart/2008/layout/HalfCircleOrganizationChart"/>
    <dgm:cxn modelId="{4372FB1E-F38B-474F-9728-7EF6C82821E0}" type="presOf" srcId="{6FBD3F09-4F0E-45B7-BB20-335106990088}" destId="{1EE66465-35E6-4FEF-AA62-849C361E6B33}" srcOrd="1" destOrd="0" presId="urn:microsoft.com/office/officeart/2008/layout/HalfCircleOrganizationChart"/>
    <dgm:cxn modelId="{BC3813E0-78D5-4F39-A4B0-11128A6DCFDB}" type="presOf" srcId="{2B95DA9B-61E4-481C-9F06-A62906138824}" destId="{503EC229-7349-4629-90F8-9BB377068CAA}" srcOrd="0" destOrd="0" presId="urn:microsoft.com/office/officeart/2008/layout/HalfCircleOrganizationChart"/>
    <dgm:cxn modelId="{ED2A7720-A02C-42E6-B1D2-F76F7E1D3D3D}" srcId="{751E469E-75DA-4906-B9CE-184A5E68B59D}" destId="{2B95DA9B-61E4-481C-9F06-A62906138824}" srcOrd="1" destOrd="0" parTransId="{F3743F03-85C5-4960-A3DE-6C75E9083D1D}" sibTransId="{1E796061-7B00-49FD-BAEA-7EF0B9255AF5}"/>
    <dgm:cxn modelId="{A7322975-404F-4F8C-97A3-4168191E9959}" type="presOf" srcId="{44B6EDB3-2F5B-403B-B729-C0BBF419721F}" destId="{954BBD23-82FA-4874-919F-898D668211F1}" srcOrd="0" destOrd="0" presId="urn:microsoft.com/office/officeart/2008/layout/HalfCircleOrganizationChart"/>
    <dgm:cxn modelId="{5C308E57-1F08-4508-936D-9B0F567B65B3}" srcId="{B5B5CB14-3D16-4289-BC2B-60E8BF3E5C27}" destId="{E86234DB-0C83-438E-B305-1C0BD5005410}" srcOrd="1" destOrd="0" parTransId="{3F005DAA-F1DA-4D3C-9FC5-34AA7A7ECABD}" sibTransId="{7EFD8F16-16E0-4FAC-AD84-AC2EF1878355}"/>
    <dgm:cxn modelId="{7EE2EA7C-CDC0-4F6A-9C6C-7A90169B9778}" type="presOf" srcId="{C3EDCD22-5112-4EA9-9E74-A83E26CAC96F}" destId="{6D969866-33EA-4542-996E-8446806A11B6}" srcOrd="0" destOrd="0" presId="urn:microsoft.com/office/officeart/2008/layout/HalfCircleOrganizationChart"/>
    <dgm:cxn modelId="{90061A40-DF0D-469C-8ACC-733E0B4ED3B9}" srcId="{6FBD3F09-4F0E-45B7-BB20-335106990088}" destId="{DA2934C7-B09B-4118-9E17-4D7DB65BC0A1}" srcOrd="0" destOrd="0" parTransId="{F4A969D3-41AA-4AAC-853D-4229EEC533F1}" sibTransId="{18671F4C-2D15-40DF-8665-D93C86B343BC}"/>
    <dgm:cxn modelId="{AC02D549-5FE5-4DB3-99AC-95240C9B6ADB}" type="presOf" srcId="{E86234DB-0C83-438E-B305-1C0BD5005410}" destId="{3F1EED37-666A-4F58-AD18-601C40B3B900}" srcOrd="0" destOrd="0" presId="urn:microsoft.com/office/officeart/2008/layout/HalfCircleOrganizationChart"/>
    <dgm:cxn modelId="{E2B60648-2D9C-4A8E-B85E-26E4F4A34DAF}" type="presOf" srcId="{6FBD3F09-4F0E-45B7-BB20-335106990088}" destId="{E3B132B1-E6BA-4EC9-B1DC-227AA4C470CE}" srcOrd="0" destOrd="0" presId="urn:microsoft.com/office/officeart/2008/layout/HalfCircleOrganizationChart"/>
    <dgm:cxn modelId="{18B3B2D1-5E54-4EA1-99FD-097ABFCD29BB}" type="presOf" srcId="{133E7B81-5C98-4A50-AD7A-5F1C22FE585D}" destId="{E4468E29-3923-4186-A252-204CDF50DF84}" srcOrd="0" destOrd="0" presId="urn:microsoft.com/office/officeart/2008/layout/HalfCircleOrganizationChart"/>
    <dgm:cxn modelId="{4F610251-0BD7-4FF5-9C0C-9F08C66033A8}" type="presOf" srcId="{3455CDB9-5AE8-4F42-AEB3-5B0DD2D90F4A}" destId="{353269DF-FB7B-465A-9B05-CFA7AFDFD6BF}" srcOrd="0" destOrd="0" presId="urn:microsoft.com/office/officeart/2008/layout/HalfCircleOrganizationChart"/>
    <dgm:cxn modelId="{606FF89C-5C31-4E60-9498-68171381A58A}" type="presOf" srcId="{D87F0E09-5A6F-49D4-9995-742A988F899B}" destId="{3772E6DE-9AD3-4B13-9E91-D1008B14191F}" srcOrd="0" destOrd="0" presId="urn:microsoft.com/office/officeart/2008/layout/HalfCircleOrganizationChart"/>
    <dgm:cxn modelId="{4CC60F36-8E58-41A6-BC5F-0F9455A04F51}" type="presOf" srcId="{229D067D-FD8B-42A7-A736-97693221DE5A}" destId="{701E8A73-ACE2-4A27-BF17-66185AF62851}" srcOrd="1" destOrd="0" presId="urn:microsoft.com/office/officeart/2008/layout/HalfCircleOrganizationChart"/>
    <dgm:cxn modelId="{8A7714FF-8F41-4098-A7BE-E1CB14CD32C2}" srcId="{69C8B87E-A0C9-43B3-A680-B3904C06D133}" destId="{F34DF69C-5393-447B-9ED7-93FD0EFDA5A2}" srcOrd="0" destOrd="0" parTransId="{0836B4A4-F93C-4751-AEAE-187809956C30}" sibTransId="{B8CA1AE8-D635-4757-8FC1-425FF567264D}"/>
    <dgm:cxn modelId="{1AFBC849-145D-4E82-AFDB-FBE4ED6B154B}" srcId="{DA2934C7-B09B-4118-9E17-4D7DB65BC0A1}" destId="{F2EA71BB-3ECD-43A9-BD3F-59795B9AEC1A}" srcOrd="1" destOrd="0" parTransId="{9354A652-D389-43E2-8745-0A6C2CED7016}" sibTransId="{24185644-8E34-480F-9823-E3509D79FCD7}"/>
    <dgm:cxn modelId="{EBDBBD7B-C8FD-4D04-B5BD-ABE69668A458}" type="presOf" srcId="{7E94870B-A40C-4269-9CCA-E91258B02090}" destId="{93809AEC-4511-4E1A-B93E-8FD854173D1F}" srcOrd="0" destOrd="0" presId="urn:microsoft.com/office/officeart/2008/layout/HalfCircleOrganizationChart"/>
    <dgm:cxn modelId="{379A00FC-64F5-4D4D-9543-6E9F6BA15C0B}" srcId="{DA2934C7-B09B-4118-9E17-4D7DB65BC0A1}" destId="{EB69D789-DEAB-4B73-ACEA-FA5770715F26}" srcOrd="0" destOrd="0" parTransId="{2F372E97-78CD-4DDE-8F1E-779292C9B7FF}" sibTransId="{57A56F58-2A6C-4698-B347-6217A4041351}"/>
    <dgm:cxn modelId="{2F86AB38-4F66-42EC-BBC2-2A207D4E9525}" type="presOf" srcId="{69C8B87E-A0C9-43B3-A680-B3904C06D133}" destId="{A7C9783F-B989-461E-8B0D-54CB4F205EDD}" srcOrd="0" destOrd="0" presId="urn:microsoft.com/office/officeart/2008/layout/HalfCircleOrganizationChart"/>
    <dgm:cxn modelId="{E155BCB5-9185-4AD7-BA4A-5BBED99BFF2C}" type="presOf" srcId="{44B6EDB3-2F5B-403B-B729-C0BBF419721F}" destId="{16AA38B0-93E7-466D-984D-0ECC17509695}" srcOrd="1" destOrd="0" presId="urn:microsoft.com/office/officeart/2008/layout/HalfCircleOrganizationChart"/>
    <dgm:cxn modelId="{9D7ACF75-B7BC-4B82-8060-AA7207C36240}" type="presOf" srcId="{133D74FA-211F-4C9B-B1C5-6C35995561E7}" destId="{F52AF1E0-E75C-4A0E-94EC-13396F58923A}" srcOrd="0" destOrd="0" presId="urn:microsoft.com/office/officeart/2008/layout/HalfCircleOrganizationChart"/>
    <dgm:cxn modelId="{9DAF9928-86DC-4B81-ACF4-41C9603AC277}" srcId="{6FBD3F09-4F0E-45B7-BB20-335106990088}" destId="{751E469E-75DA-4906-B9CE-184A5E68B59D}" srcOrd="1" destOrd="0" parTransId="{85A22287-D8C1-45ED-B4FE-443321408714}" sibTransId="{241E9D87-5790-4210-A96F-048C805E9BAD}"/>
    <dgm:cxn modelId="{B3CAE387-38B4-4E88-B953-7B68F050F673}" type="presOf" srcId="{B1CCE2D8-E001-4813-AFE8-6330F12014A6}" destId="{C5FB32DB-B395-45A2-A30F-3961ABFD4FBA}" srcOrd="0" destOrd="0" presId="urn:microsoft.com/office/officeart/2008/layout/HalfCircleOrganizationChart"/>
    <dgm:cxn modelId="{BF5AD553-12A6-46F0-86DC-93FD13E5F010}" type="presOf" srcId="{229D067D-FD8B-42A7-A736-97693221DE5A}" destId="{02F2081E-78AA-41E2-A799-6F6FC1003B7B}" srcOrd="0" destOrd="0" presId="urn:microsoft.com/office/officeart/2008/layout/HalfCircleOrganizationChart"/>
    <dgm:cxn modelId="{0BCB91EA-FA8E-42D5-8749-CAEF21ACAAB4}" srcId="{44B6EDB3-2F5B-403B-B729-C0BBF419721F}" destId="{229D067D-FD8B-42A7-A736-97693221DE5A}" srcOrd="1" destOrd="0" parTransId="{FCA9A3B3-FA3B-4654-B457-23C594F26C03}" sibTransId="{898BC7FF-95AB-46D3-AB60-A9F8C60CC0FD}"/>
    <dgm:cxn modelId="{6B75DC82-D179-4764-8CEB-17AAEA49E5BD}" type="presOf" srcId="{B1CCE2D8-E001-4813-AFE8-6330F12014A6}" destId="{DEA7C35F-1035-440B-9AF0-702E65948148}" srcOrd="1" destOrd="0" presId="urn:microsoft.com/office/officeart/2008/layout/HalfCircleOrganizationChart"/>
    <dgm:cxn modelId="{84B461A6-154E-4223-A5DC-47825F9868F3}" srcId="{751E469E-75DA-4906-B9CE-184A5E68B59D}" destId="{7E94870B-A40C-4269-9CCA-E91258B02090}" srcOrd="0" destOrd="0" parTransId="{FEBEE51D-18C1-4FA0-8390-0F135D3ED3DF}" sibTransId="{894F94EF-1F55-423B-A5AE-C333CA485351}"/>
    <dgm:cxn modelId="{33331011-C740-41FA-B41B-078AA7A5D706}" type="presOf" srcId="{751E469E-75DA-4906-B9CE-184A5E68B59D}" destId="{9990E194-BEAC-4132-AFFE-47535D7C5C2C}" srcOrd="0" destOrd="0" presId="urn:microsoft.com/office/officeart/2008/layout/HalfCircleOrganizationChart"/>
    <dgm:cxn modelId="{A8A9071A-9AA1-4BD4-B023-5731E7072B72}" type="presOf" srcId="{9354A652-D389-43E2-8745-0A6C2CED7016}" destId="{B83A42C9-A15A-4025-A499-0B18C2489EE3}" srcOrd="0" destOrd="0" presId="urn:microsoft.com/office/officeart/2008/layout/HalfCircleOrganizationChart"/>
    <dgm:cxn modelId="{88BE9D0A-0619-477F-982F-DAA884509A36}" type="presOf" srcId="{F4A969D3-41AA-4AAC-853D-4229EEC533F1}" destId="{8D8213AF-1EA8-4554-87CF-7562A0DDBD61}" srcOrd="0" destOrd="0" presId="urn:microsoft.com/office/officeart/2008/layout/HalfCircleOrganizationChart"/>
    <dgm:cxn modelId="{DCAA4D2A-BCFE-429A-BF46-77DCE3A986E7}" srcId="{C3EDCD22-5112-4EA9-9E74-A83E26CAC96F}" destId="{6FBD3F09-4F0E-45B7-BB20-335106990088}" srcOrd="0" destOrd="0" parTransId="{BBD9241E-002E-4228-8270-D1CD49A4437E}" sibTransId="{7F344F15-B3CD-421D-8279-A5B1F2E0095C}"/>
    <dgm:cxn modelId="{07620CC2-37E7-4A91-9BA2-549362F3107F}" type="presOf" srcId="{751E469E-75DA-4906-B9CE-184A5E68B59D}" destId="{97DFB2F2-5193-49CE-966B-A31C4CF064E5}" srcOrd="1" destOrd="0" presId="urn:microsoft.com/office/officeart/2008/layout/HalfCircleOrganizationChart"/>
    <dgm:cxn modelId="{E0F44055-C9A4-4567-8451-7C5FB43BD3B3}" type="presOf" srcId="{1C12AF03-CB32-4E12-ABEE-41BB585805E8}" destId="{853C4499-F16C-4F1B-A51E-3A46D7B881C1}" srcOrd="1" destOrd="0" presId="urn:microsoft.com/office/officeart/2008/layout/HalfCircleOrganizationChart"/>
    <dgm:cxn modelId="{C87B2838-C26B-4747-8D8B-58B6B62E93FC}" type="presOf" srcId="{B5B5CB14-3D16-4289-BC2B-60E8BF3E5C27}" destId="{351676C2-DD27-45B6-8D25-955F85D52ACD}" srcOrd="1" destOrd="0" presId="urn:microsoft.com/office/officeart/2008/layout/HalfCircleOrganizationChart"/>
    <dgm:cxn modelId="{533F83CE-0B37-4F59-83A4-F57EC1A9BC52}" type="presOf" srcId="{EB69D789-DEAB-4B73-ACEA-FA5770715F26}" destId="{5E2BC6F9-01B8-44ED-A803-498CEC7798E5}" srcOrd="0" destOrd="0" presId="urn:microsoft.com/office/officeart/2008/layout/HalfCircleOrganizationChart"/>
    <dgm:cxn modelId="{04BEACE1-9953-4CB6-A08F-D3D1EA04CD54}" type="presOf" srcId="{A4F751F3-9FF8-4E78-A2CC-B8F958AFC608}" destId="{E49C79A5-9036-4034-AB86-DBC9427A52A1}" srcOrd="0" destOrd="0" presId="urn:microsoft.com/office/officeart/2008/layout/HalfCircleOrganizationChart"/>
    <dgm:cxn modelId="{DF3467D9-6A55-4119-84B9-7357F0826061}" type="presOf" srcId="{69C8B87E-A0C9-43B3-A680-B3904C06D133}" destId="{0445825D-D6B4-429A-9146-60AA78A0B384}" srcOrd="1" destOrd="0" presId="urn:microsoft.com/office/officeart/2008/layout/HalfCircleOrganizationChart"/>
    <dgm:cxn modelId="{75CB1B1E-38F6-401E-AEF4-CAB9646DF659}" type="presOf" srcId="{F3743F03-85C5-4960-A3DE-6C75E9083D1D}" destId="{BB07007D-3991-443C-9EF9-063FFACB6724}" srcOrd="0" destOrd="0" presId="urn:microsoft.com/office/officeart/2008/layout/HalfCircleOrganizationChart"/>
    <dgm:cxn modelId="{4341D350-E211-4853-ADA5-D554C3328F51}" type="presOf" srcId="{85A22287-D8C1-45ED-B4FE-443321408714}" destId="{F46C9CF0-8497-4E8A-A5FC-8FB637CE21E6}" srcOrd="0" destOrd="0" presId="urn:microsoft.com/office/officeart/2008/layout/HalfCircleOrganizationChart"/>
    <dgm:cxn modelId="{282D2455-DB42-4471-8075-721A20D7C457}" type="presOf" srcId="{E8F5B3A4-B2E6-452A-B552-D432FCEE7995}" destId="{190D7CFC-0DE7-44BC-8A24-45CFCA3E7342}" srcOrd="0" destOrd="0" presId="urn:microsoft.com/office/officeart/2008/layout/HalfCircleOrganizationChart"/>
    <dgm:cxn modelId="{8B0AE4D4-7E9B-44E9-ACA2-913363E48759}" type="presOf" srcId="{FCA9A3B3-FA3B-4654-B457-23C594F26C03}" destId="{4C193029-027B-44D4-AC91-E6FDE64DB365}" srcOrd="0" destOrd="0" presId="urn:microsoft.com/office/officeart/2008/layout/HalfCircleOrganizationChart"/>
    <dgm:cxn modelId="{C93E700D-A453-4DE8-82C4-00F35C08DCBA}" type="presOf" srcId="{EA364D5E-844D-4442-A854-64F8927C2248}" destId="{1AA5352D-BDCC-472D-935B-0F6B53C837BA}" srcOrd="0" destOrd="0" presId="urn:microsoft.com/office/officeart/2008/layout/HalfCircleOrganizationChart"/>
    <dgm:cxn modelId="{D959D6CB-3A88-463A-9AF2-AC4D80D2949E}" type="presParOf" srcId="{6D969866-33EA-4542-996E-8446806A11B6}" destId="{F54F738C-3F63-4BC2-994F-D8F63E2E9DD6}" srcOrd="0" destOrd="0" presId="urn:microsoft.com/office/officeart/2008/layout/HalfCircleOrganizationChart"/>
    <dgm:cxn modelId="{3E86D421-F0EB-47E3-BB68-534D4982346A}" type="presParOf" srcId="{F54F738C-3F63-4BC2-994F-D8F63E2E9DD6}" destId="{51DB449B-6CEA-4A0E-8D64-DAB1E09E6CE3}" srcOrd="0" destOrd="0" presId="urn:microsoft.com/office/officeart/2008/layout/HalfCircleOrganizationChart"/>
    <dgm:cxn modelId="{B0C623D0-F4FD-4025-BA1E-ED2161E055DB}" type="presParOf" srcId="{51DB449B-6CEA-4A0E-8D64-DAB1E09E6CE3}" destId="{E3B132B1-E6BA-4EC9-B1DC-227AA4C470CE}" srcOrd="0" destOrd="0" presId="urn:microsoft.com/office/officeart/2008/layout/HalfCircleOrganizationChart"/>
    <dgm:cxn modelId="{B4EEC24E-FC08-4EF8-BD98-6F0334F0D29B}" type="presParOf" srcId="{51DB449B-6CEA-4A0E-8D64-DAB1E09E6CE3}" destId="{8AB8770C-3FB0-4CB3-9E26-610D0178DB9A}" srcOrd="1" destOrd="0" presId="urn:microsoft.com/office/officeart/2008/layout/HalfCircleOrganizationChart"/>
    <dgm:cxn modelId="{82887B29-A821-4D98-921D-E02F11A655E8}" type="presParOf" srcId="{51DB449B-6CEA-4A0E-8D64-DAB1E09E6CE3}" destId="{4B3652FE-F7D1-4B6A-9C7D-5CD128BB1AB1}" srcOrd="2" destOrd="0" presId="urn:microsoft.com/office/officeart/2008/layout/HalfCircleOrganizationChart"/>
    <dgm:cxn modelId="{C4E00F66-173A-431A-B5FC-C78A82C4693D}" type="presParOf" srcId="{51DB449B-6CEA-4A0E-8D64-DAB1E09E6CE3}" destId="{1EE66465-35E6-4FEF-AA62-849C361E6B33}" srcOrd="3" destOrd="0" presId="urn:microsoft.com/office/officeart/2008/layout/HalfCircleOrganizationChart"/>
    <dgm:cxn modelId="{CE6471B3-76BC-4043-8388-A413892DF420}" type="presParOf" srcId="{F54F738C-3F63-4BC2-994F-D8F63E2E9DD6}" destId="{C348A4D9-C19C-4827-865B-EA5AD64DB66B}" srcOrd="1" destOrd="0" presId="urn:microsoft.com/office/officeart/2008/layout/HalfCircleOrganizationChart"/>
    <dgm:cxn modelId="{BD3E38CE-DB4E-4EB7-8838-8CBA60925B59}" type="presParOf" srcId="{C348A4D9-C19C-4827-865B-EA5AD64DB66B}" destId="{8D8213AF-1EA8-4554-87CF-7562A0DDBD61}" srcOrd="0" destOrd="0" presId="urn:microsoft.com/office/officeart/2008/layout/HalfCircleOrganizationChart"/>
    <dgm:cxn modelId="{E6E93F71-C0B3-4642-8EEA-62D7C99E511C}" type="presParOf" srcId="{C348A4D9-C19C-4827-865B-EA5AD64DB66B}" destId="{145A0B1C-C1D6-4B24-81E7-DC3636239875}" srcOrd="1" destOrd="0" presId="urn:microsoft.com/office/officeart/2008/layout/HalfCircleOrganizationChart"/>
    <dgm:cxn modelId="{C7236E10-3A0E-4D37-8C3D-59B7A8EF1D73}" type="presParOf" srcId="{145A0B1C-C1D6-4B24-81E7-DC3636239875}" destId="{D7653123-4042-41EB-B3E3-FFDDD5559D5C}" srcOrd="0" destOrd="0" presId="urn:microsoft.com/office/officeart/2008/layout/HalfCircleOrganizationChart"/>
    <dgm:cxn modelId="{EB8E20CC-1048-41D7-8AA6-DD61139800DE}" type="presParOf" srcId="{D7653123-4042-41EB-B3E3-FFDDD5559D5C}" destId="{2BF36E59-D3DB-411A-B486-6F7251292829}" srcOrd="0" destOrd="0" presId="urn:microsoft.com/office/officeart/2008/layout/HalfCircleOrganizationChart"/>
    <dgm:cxn modelId="{EC77674B-A84D-4A3E-B31E-7A61E636FE10}" type="presParOf" srcId="{D7653123-4042-41EB-B3E3-FFDDD5559D5C}" destId="{6D5A0D51-2903-49DB-B761-31AD773DE2D4}" srcOrd="1" destOrd="0" presId="urn:microsoft.com/office/officeart/2008/layout/HalfCircleOrganizationChart"/>
    <dgm:cxn modelId="{953BBAA2-2EDD-40C1-9E4D-21C3E1689CC6}" type="presParOf" srcId="{D7653123-4042-41EB-B3E3-FFDDD5559D5C}" destId="{3DAAB00B-19CB-4B4E-AD30-123E77895BA4}" srcOrd="2" destOrd="0" presId="urn:microsoft.com/office/officeart/2008/layout/HalfCircleOrganizationChart"/>
    <dgm:cxn modelId="{78F29AB8-4F85-434F-AEFC-24DA10A2A475}" type="presParOf" srcId="{D7653123-4042-41EB-B3E3-FFDDD5559D5C}" destId="{C4FE92B8-2F4F-49A7-9EDC-EC1A2D7077E3}" srcOrd="3" destOrd="0" presId="urn:microsoft.com/office/officeart/2008/layout/HalfCircleOrganizationChart"/>
    <dgm:cxn modelId="{5F43C008-A390-46F1-AD2A-E7DDBB6F8B7D}" type="presParOf" srcId="{145A0B1C-C1D6-4B24-81E7-DC3636239875}" destId="{2CC89E36-5BC0-46D5-8364-862021E07A2B}" srcOrd="1" destOrd="0" presId="urn:microsoft.com/office/officeart/2008/layout/HalfCircleOrganizationChart"/>
    <dgm:cxn modelId="{56A9773D-DEF9-41E4-92CD-A4B2EA5E37B6}" type="presParOf" srcId="{2CC89E36-5BC0-46D5-8364-862021E07A2B}" destId="{7C32DBB7-54E5-45B0-A36B-136253F03781}" srcOrd="0" destOrd="0" presId="urn:microsoft.com/office/officeart/2008/layout/HalfCircleOrganizationChart"/>
    <dgm:cxn modelId="{098AE239-3436-4121-93E9-A1C25E454B5C}" type="presParOf" srcId="{2CC89E36-5BC0-46D5-8364-862021E07A2B}" destId="{35001B5C-1FEC-4605-B85C-7024667CFA30}" srcOrd="1" destOrd="0" presId="urn:microsoft.com/office/officeart/2008/layout/HalfCircleOrganizationChart"/>
    <dgm:cxn modelId="{F038B672-5304-4F52-AD6D-A0A96DCCE772}" type="presParOf" srcId="{35001B5C-1FEC-4605-B85C-7024667CFA30}" destId="{D468EDAC-AFC9-4695-B670-1B0893F4787D}" srcOrd="0" destOrd="0" presId="urn:microsoft.com/office/officeart/2008/layout/HalfCircleOrganizationChart"/>
    <dgm:cxn modelId="{FE3D904F-B85F-4054-B9B0-BCE422C03293}" type="presParOf" srcId="{D468EDAC-AFC9-4695-B670-1B0893F4787D}" destId="{5E2BC6F9-01B8-44ED-A803-498CEC7798E5}" srcOrd="0" destOrd="0" presId="urn:microsoft.com/office/officeart/2008/layout/HalfCircleOrganizationChart"/>
    <dgm:cxn modelId="{45565547-7249-4B0E-978D-6CE602EDEDF5}" type="presParOf" srcId="{D468EDAC-AFC9-4695-B670-1B0893F4787D}" destId="{8EAE1F09-B655-4E5C-88D8-1FBB139A35D4}" srcOrd="1" destOrd="0" presId="urn:microsoft.com/office/officeart/2008/layout/HalfCircleOrganizationChart"/>
    <dgm:cxn modelId="{2FE67145-516A-488B-B7E2-0FC2B87ABA09}" type="presParOf" srcId="{D468EDAC-AFC9-4695-B670-1B0893F4787D}" destId="{24757993-E6B4-4BA9-A4D6-B2D99CCDF61A}" srcOrd="2" destOrd="0" presId="urn:microsoft.com/office/officeart/2008/layout/HalfCircleOrganizationChart"/>
    <dgm:cxn modelId="{36A6AF82-2B8A-4634-9927-9538427662B1}" type="presParOf" srcId="{D468EDAC-AFC9-4695-B670-1B0893F4787D}" destId="{1B1ED077-D962-4FDB-BEE4-CE7A0C910A70}" srcOrd="3" destOrd="0" presId="urn:microsoft.com/office/officeart/2008/layout/HalfCircleOrganizationChart"/>
    <dgm:cxn modelId="{631408DE-E6D1-4FC8-B00D-1C488838B2F7}" type="presParOf" srcId="{35001B5C-1FEC-4605-B85C-7024667CFA30}" destId="{C613C1A8-E914-4E97-ABEE-F16A2D9850C2}" srcOrd="1" destOrd="0" presId="urn:microsoft.com/office/officeart/2008/layout/HalfCircleOrganizationChart"/>
    <dgm:cxn modelId="{915982CC-0A9B-4E2E-B21A-6AFC45F6CC53}" type="presParOf" srcId="{35001B5C-1FEC-4605-B85C-7024667CFA30}" destId="{7E3C1D92-9A88-4D55-BA49-63B4888A233F}" srcOrd="2" destOrd="0" presId="urn:microsoft.com/office/officeart/2008/layout/HalfCircleOrganizationChart"/>
    <dgm:cxn modelId="{7490F088-74BE-42D3-A54F-6B289BBFEEFC}" type="presParOf" srcId="{2CC89E36-5BC0-46D5-8364-862021E07A2B}" destId="{B83A42C9-A15A-4025-A499-0B18C2489EE3}" srcOrd="2" destOrd="0" presId="urn:microsoft.com/office/officeart/2008/layout/HalfCircleOrganizationChart"/>
    <dgm:cxn modelId="{06661DAD-29FB-4868-BAD2-CB8CB55429C4}" type="presParOf" srcId="{2CC89E36-5BC0-46D5-8364-862021E07A2B}" destId="{55A8CD55-AF73-4896-8207-ED3889CBD708}" srcOrd="3" destOrd="0" presId="urn:microsoft.com/office/officeart/2008/layout/HalfCircleOrganizationChart"/>
    <dgm:cxn modelId="{A72C2B09-319F-41CE-BD78-515FE9AA1BCD}" type="presParOf" srcId="{55A8CD55-AF73-4896-8207-ED3889CBD708}" destId="{25A81CC1-7462-4F14-A2BA-497666A0F54E}" srcOrd="0" destOrd="0" presId="urn:microsoft.com/office/officeart/2008/layout/HalfCircleOrganizationChart"/>
    <dgm:cxn modelId="{9710B989-5B31-4BB0-8B0D-FCE53FF6C3C8}" type="presParOf" srcId="{25A81CC1-7462-4F14-A2BA-497666A0F54E}" destId="{DC7A64B1-C846-433D-BE29-D24D62E20EBE}" srcOrd="0" destOrd="0" presId="urn:microsoft.com/office/officeart/2008/layout/HalfCircleOrganizationChart"/>
    <dgm:cxn modelId="{FF353353-2173-4F4E-B716-7941B3CAD391}" type="presParOf" srcId="{25A81CC1-7462-4F14-A2BA-497666A0F54E}" destId="{92AC7D40-9F9B-40DA-824D-513464C26685}" srcOrd="1" destOrd="0" presId="urn:microsoft.com/office/officeart/2008/layout/HalfCircleOrganizationChart"/>
    <dgm:cxn modelId="{3B6B3CC7-768A-4CB9-9CFD-E10A7894D465}" type="presParOf" srcId="{25A81CC1-7462-4F14-A2BA-497666A0F54E}" destId="{B6E349A8-40A1-4514-9450-10598FE70A0D}" srcOrd="2" destOrd="0" presId="urn:microsoft.com/office/officeart/2008/layout/HalfCircleOrganizationChart"/>
    <dgm:cxn modelId="{7010F83F-A42D-4FC0-8DDC-90EFF5C65917}" type="presParOf" srcId="{25A81CC1-7462-4F14-A2BA-497666A0F54E}" destId="{82F31952-8382-47B9-8444-2B93A5A9ABE5}" srcOrd="3" destOrd="0" presId="urn:microsoft.com/office/officeart/2008/layout/HalfCircleOrganizationChart"/>
    <dgm:cxn modelId="{ADA611EF-8C67-4635-BB09-9FA84CD024FB}" type="presParOf" srcId="{55A8CD55-AF73-4896-8207-ED3889CBD708}" destId="{3C4360F4-0AA2-4590-8C2F-B9E88FDB839D}" srcOrd="1" destOrd="0" presId="urn:microsoft.com/office/officeart/2008/layout/HalfCircleOrganizationChart"/>
    <dgm:cxn modelId="{456CAE54-984A-4264-BB02-CC5422630151}" type="presParOf" srcId="{55A8CD55-AF73-4896-8207-ED3889CBD708}" destId="{D1128523-9995-4362-B609-D118663A6DAB}" srcOrd="2" destOrd="0" presId="urn:microsoft.com/office/officeart/2008/layout/HalfCircleOrganizationChart"/>
    <dgm:cxn modelId="{94C9A659-4D10-4FBF-9B0E-49D85A5AECD6}" type="presParOf" srcId="{145A0B1C-C1D6-4B24-81E7-DC3636239875}" destId="{0E45A305-0FE8-4E6A-9C8B-2B50B056BC45}" srcOrd="2" destOrd="0" presId="urn:microsoft.com/office/officeart/2008/layout/HalfCircleOrganizationChart"/>
    <dgm:cxn modelId="{665506B9-1C5D-4385-9A91-BD4433B4BFB4}" type="presParOf" srcId="{C348A4D9-C19C-4827-865B-EA5AD64DB66B}" destId="{F46C9CF0-8497-4E8A-A5FC-8FB637CE21E6}" srcOrd="2" destOrd="0" presId="urn:microsoft.com/office/officeart/2008/layout/HalfCircleOrganizationChart"/>
    <dgm:cxn modelId="{181586DB-2EAD-43D6-8D84-3FA155FDF9B8}" type="presParOf" srcId="{C348A4D9-C19C-4827-865B-EA5AD64DB66B}" destId="{DCF14DAE-9CE3-4CBE-8E30-2F4C286779CF}" srcOrd="3" destOrd="0" presId="urn:microsoft.com/office/officeart/2008/layout/HalfCircleOrganizationChart"/>
    <dgm:cxn modelId="{19124C37-3D7C-4DAC-AB36-8102B4367A57}" type="presParOf" srcId="{DCF14DAE-9CE3-4CBE-8E30-2F4C286779CF}" destId="{8C17FD6D-2C2A-4734-AB44-99CF0DE16BC8}" srcOrd="0" destOrd="0" presId="urn:microsoft.com/office/officeart/2008/layout/HalfCircleOrganizationChart"/>
    <dgm:cxn modelId="{5F639AB5-A9D3-42BE-A67D-E11FD950B643}" type="presParOf" srcId="{8C17FD6D-2C2A-4734-AB44-99CF0DE16BC8}" destId="{9990E194-BEAC-4132-AFFE-47535D7C5C2C}" srcOrd="0" destOrd="0" presId="urn:microsoft.com/office/officeart/2008/layout/HalfCircleOrganizationChart"/>
    <dgm:cxn modelId="{3AB9B126-FD70-425E-980C-60FBDB7DD927}" type="presParOf" srcId="{8C17FD6D-2C2A-4734-AB44-99CF0DE16BC8}" destId="{A70C1CC5-44D1-458A-84F5-481600705DA8}" srcOrd="1" destOrd="0" presId="urn:microsoft.com/office/officeart/2008/layout/HalfCircleOrganizationChart"/>
    <dgm:cxn modelId="{BCFDECC0-E8E9-4ED7-903F-496A6E36CD35}" type="presParOf" srcId="{8C17FD6D-2C2A-4734-AB44-99CF0DE16BC8}" destId="{7088AD88-86EC-441C-ABD2-930DD9D3C221}" srcOrd="2" destOrd="0" presId="urn:microsoft.com/office/officeart/2008/layout/HalfCircleOrganizationChart"/>
    <dgm:cxn modelId="{926DB7D6-35C0-4B82-9D1E-507AE4B2E100}" type="presParOf" srcId="{8C17FD6D-2C2A-4734-AB44-99CF0DE16BC8}" destId="{97DFB2F2-5193-49CE-966B-A31C4CF064E5}" srcOrd="3" destOrd="0" presId="urn:microsoft.com/office/officeart/2008/layout/HalfCircleOrganizationChart"/>
    <dgm:cxn modelId="{AFE05164-48B2-4F96-BA2E-1CEC132A2947}" type="presParOf" srcId="{DCF14DAE-9CE3-4CBE-8E30-2F4C286779CF}" destId="{B6A293C1-1E45-4717-A591-A5AC22F9B4C1}" srcOrd="1" destOrd="0" presId="urn:microsoft.com/office/officeart/2008/layout/HalfCircleOrganizationChart"/>
    <dgm:cxn modelId="{5A8BD4AE-E45A-4EB2-AFCC-AB02866EDAEF}" type="presParOf" srcId="{B6A293C1-1E45-4717-A591-A5AC22F9B4C1}" destId="{3174160A-8C09-4994-8F0E-24C8895AC803}" srcOrd="0" destOrd="0" presId="urn:microsoft.com/office/officeart/2008/layout/HalfCircleOrganizationChart"/>
    <dgm:cxn modelId="{DD67B0F4-EDC1-4772-8ADC-42AA7F8D5320}" type="presParOf" srcId="{B6A293C1-1E45-4717-A591-A5AC22F9B4C1}" destId="{BAA924D5-2E4F-4A86-AF9A-569FA3259DE0}" srcOrd="1" destOrd="0" presId="urn:microsoft.com/office/officeart/2008/layout/HalfCircleOrganizationChart"/>
    <dgm:cxn modelId="{811790AF-8BB7-44A3-9ECB-892FACDD3A4D}" type="presParOf" srcId="{BAA924D5-2E4F-4A86-AF9A-569FA3259DE0}" destId="{3AB62102-FDFE-4547-AB1B-9C4F2E6CD8D7}" srcOrd="0" destOrd="0" presId="urn:microsoft.com/office/officeart/2008/layout/HalfCircleOrganizationChart"/>
    <dgm:cxn modelId="{3D8C7A20-3ECE-4D95-9304-2887FC319FBE}" type="presParOf" srcId="{3AB62102-FDFE-4547-AB1B-9C4F2E6CD8D7}" destId="{93809AEC-4511-4E1A-B93E-8FD854173D1F}" srcOrd="0" destOrd="0" presId="urn:microsoft.com/office/officeart/2008/layout/HalfCircleOrganizationChart"/>
    <dgm:cxn modelId="{EAF954E4-1362-46EF-8C7D-4EBFBB59C758}" type="presParOf" srcId="{3AB62102-FDFE-4547-AB1B-9C4F2E6CD8D7}" destId="{46A2EEC2-CD47-4093-A1C5-53F14FE5C176}" srcOrd="1" destOrd="0" presId="urn:microsoft.com/office/officeart/2008/layout/HalfCircleOrganizationChart"/>
    <dgm:cxn modelId="{534ACF5C-F076-4414-9087-192E359F0BC9}" type="presParOf" srcId="{3AB62102-FDFE-4547-AB1B-9C4F2E6CD8D7}" destId="{8594B91B-DE88-4897-931C-7E63BE27B9C9}" srcOrd="2" destOrd="0" presId="urn:microsoft.com/office/officeart/2008/layout/HalfCircleOrganizationChart"/>
    <dgm:cxn modelId="{1F053B8F-4A90-41DE-92C5-DF75FB586716}" type="presParOf" srcId="{3AB62102-FDFE-4547-AB1B-9C4F2E6CD8D7}" destId="{37C2830F-6419-48AA-8D1D-35EE61FD7B7A}" srcOrd="3" destOrd="0" presId="urn:microsoft.com/office/officeart/2008/layout/HalfCircleOrganizationChart"/>
    <dgm:cxn modelId="{F524E220-0766-43BF-8F27-F0DB65239095}" type="presParOf" srcId="{BAA924D5-2E4F-4A86-AF9A-569FA3259DE0}" destId="{8E0C9733-2DA9-4416-9D86-5C342057F67B}" srcOrd="1" destOrd="0" presId="urn:microsoft.com/office/officeart/2008/layout/HalfCircleOrganizationChart"/>
    <dgm:cxn modelId="{C84764B2-D19A-4019-8EDB-49E59D12533D}" type="presParOf" srcId="{BAA924D5-2E4F-4A86-AF9A-569FA3259DE0}" destId="{EC9C2AB2-14AC-4AB6-A09F-89F41C7DA893}" srcOrd="2" destOrd="0" presId="urn:microsoft.com/office/officeart/2008/layout/HalfCircleOrganizationChart"/>
    <dgm:cxn modelId="{E049CB40-1E82-4537-9981-F20408E29F3E}" type="presParOf" srcId="{B6A293C1-1E45-4717-A591-A5AC22F9B4C1}" destId="{BB07007D-3991-443C-9EF9-063FFACB6724}" srcOrd="2" destOrd="0" presId="urn:microsoft.com/office/officeart/2008/layout/HalfCircleOrganizationChart"/>
    <dgm:cxn modelId="{5292B2F5-3612-4B03-8372-5F43E437F299}" type="presParOf" srcId="{B6A293C1-1E45-4717-A591-A5AC22F9B4C1}" destId="{7EFB526F-634F-44D9-8C87-DFE7BEA0FBD6}" srcOrd="3" destOrd="0" presId="urn:microsoft.com/office/officeart/2008/layout/HalfCircleOrganizationChart"/>
    <dgm:cxn modelId="{A5A87B82-821F-4380-BB37-AE980C487A10}" type="presParOf" srcId="{7EFB526F-634F-44D9-8C87-DFE7BEA0FBD6}" destId="{AF4B1ECE-FC40-4438-B08D-6D2D783D0A05}" srcOrd="0" destOrd="0" presId="urn:microsoft.com/office/officeart/2008/layout/HalfCircleOrganizationChart"/>
    <dgm:cxn modelId="{65147F34-CCC0-471B-81DF-41AB914006EC}" type="presParOf" srcId="{AF4B1ECE-FC40-4438-B08D-6D2D783D0A05}" destId="{503EC229-7349-4629-90F8-9BB377068CAA}" srcOrd="0" destOrd="0" presId="urn:microsoft.com/office/officeart/2008/layout/HalfCircleOrganizationChart"/>
    <dgm:cxn modelId="{6C530E0B-88BD-4238-9034-6672DD87FC09}" type="presParOf" srcId="{AF4B1ECE-FC40-4438-B08D-6D2D783D0A05}" destId="{ED7A77E4-ADC5-4120-AD5A-6B77E07028FD}" srcOrd="1" destOrd="0" presId="urn:microsoft.com/office/officeart/2008/layout/HalfCircleOrganizationChart"/>
    <dgm:cxn modelId="{79B721E5-4D8D-4A87-AD48-06917732F81A}" type="presParOf" srcId="{AF4B1ECE-FC40-4438-B08D-6D2D783D0A05}" destId="{50A08769-4FCE-4868-80F9-F3B4D712030D}" srcOrd="2" destOrd="0" presId="urn:microsoft.com/office/officeart/2008/layout/HalfCircleOrganizationChart"/>
    <dgm:cxn modelId="{73E57F86-8CA5-4E68-ABC1-212B8AC0878D}" type="presParOf" srcId="{AF4B1ECE-FC40-4438-B08D-6D2D783D0A05}" destId="{AE6AB44A-C431-435E-8EA9-4507EB450703}" srcOrd="3" destOrd="0" presId="urn:microsoft.com/office/officeart/2008/layout/HalfCircleOrganizationChart"/>
    <dgm:cxn modelId="{3E1C558D-556F-45CD-A778-9BD2B1735475}" type="presParOf" srcId="{7EFB526F-634F-44D9-8C87-DFE7BEA0FBD6}" destId="{6CF8C84B-A895-4CD7-932C-158FF87FD62A}" srcOrd="1" destOrd="0" presId="urn:microsoft.com/office/officeart/2008/layout/HalfCircleOrganizationChart"/>
    <dgm:cxn modelId="{5F90571C-34A3-4567-9392-9CE3C0D5942E}" type="presParOf" srcId="{7EFB526F-634F-44D9-8C87-DFE7BEA0FBD6}" destId="{AF0691D3-0C29-4079-8040-6F1412E6C601}" srcOrd="2" destOrd="0" presId="urn:microsoft.com/office/officeart/2008/layout/HalfCircleOrganizationChart"/>
    <dgm:cxn modelId="{A0970487-4EAE-4033-90D3-B75DEB4D628E}" type="presParOf" srcId="{DCF14DAE-9CE3-4CBE-8E30-2F4C286779CF}" destId="{9810BA4D-2446-4634-86AE-2535FA8D6625}" srcOrd="2" destOrd="0" presId="urn:microsoft.com/office/officeart/2008/layout/HalfCircleOrganizationChart"/>
    <dgm:cxn modelId="{C4BA0682-7B76-44D3-8AE6-D471B50593CB}" type="presParOf" srcId="{C348A4D9-C19C-4827-865B-EA5AD64DB66B}" destId="{FEB1C14E-2843-48E0-A247-39DB36BAB874}" srcOrd="4" destOrd="0" presId="urn:microsoft.com/office/officeart/2008/layout/HalfCircleOrganizationChart"/>
    <dgm:cxn modelId="{6586A4EA-BE66-4482-99DA-04F6BF8CDB35}" type="presParOf" srcId="{C348A4D9-C19C-4827-865B-EA5AD64DB66B}" destId="{99381736-F964-4625-8A4F-5DEC125E0B76}" srcOrd="5" destOrd="0" presId="urn:microsoft.com/office/officeart/2008/layout/HalfCircleOrganizationChart"/>
    <dgm:cxn modelId="{69834CC4-A9E3-41D7-8C06-9BED667D5E0E}" type="presParOf" srcId="{99381736-F964-4625-8A4F-5DEC125E0B76}" destId="{8673317A-0649-4A82-A094-5451F4C2A639}" srcOrd="0" destOrd="0" presId="urn:microsoft.com/office/officeart/2008/layout/HalfCircleOrganizationChart"/>
    <dgm:cxn modelId="{F0C452C5-70CE-4A95-93AD-89A7CDEFC377}" type="presParOf" srcId="{8673317A-0649-4A82-A094-5451F4C2A639}" destId="{954BBD23-82FA-4874-919F-898D668211F1}" srcOrd="0" destOrd="0" presId="urn:microsoft.com/office/officeart/2008/layout/HalfCircleOrganizationChart"/>
    <dgm:cxn modelId="{6CB15357-37E6-4896-86DC-96E0656B620D}" type="presParOf" srcId="{8673317A-0649-4A82-A094-5451F4C2A639}" destId="{A2D33733-EDC2-4485-A53B-44FB9922E37C}" srcOrd="1" destOrd="0" presId="urn:microsoft.com/office/officeart/2008/layout/HalfCircleOrganizationChart"/>
    <dgm:cxn modelId="{F287ED01-40CE-43A7-8640-CCDDE7544D56}" type="presParOf" srcId="{8673317A-0649-4A82-A094-5451F4C2A639}" destId="{FF49ED7A-2E7A-4F6E-AC2E-B18459F8893F}" srcOrd="2" destOrd="0" presId="urn:microsoft.com/office/officeart/2008/layout/HalfCircleOrganizationChart"/>
    <dgm:cxn modelId="{9D28DC0A-7C81-4CB0-ADBE-22521AC6E6EF}" type="presParOf" srcId="{8673317A-0649-4A82-A094-5451F4C2A639}" destId="{16AA38B0-93E7-466D-984D-0ECC17509695}" srcOrd="3" destOrd="0" presId="urn:microsoft.com/office/officeart/2008/layout/HalfCircleOrganizationChart"/>
    <dgm:cxn modelId="{A3AA18D6-63E6-45BB-955C-DF6F597041B8}" type="presParOf" srcId="{99381736-F964-4625-8A4F-5DEC125E0B76}" destId="{DAF96EDD-9BBB-48BA-B8FD-1F511AE37B84}" srcOrd="1" destOrd="0" presId="urn:microsoft.com/office/officeart/2008/layout/HalfCircleOrganizationChart"/>
    <dgm:cxn modelId="{A718C797-DC63-4319-865B-DCC39AAAA75B}" type="presParOf" srcId="{DAF96EDD-9BBB-48BA-B8FD-1F511AE37B84}" destId="{353269DF-FB7B-465A-9B05-CFA7AFDFD6BF}" srcOrd="0" destOrd="0" presId="urn:microsoft.com/office/officeart/2008/layout/HalfCircleOrganizationChart"/>
    <dgm:cxn modelId="{81C0A113-C2AC-4705-86F3-7195CC1FFD11}" type="presParOf" srcId="{DAF96EDD-9BBB-48BA-B8FD-1F511AE37B84}" destId="{ADF8B511-C434-46EF-8EBC-AAEB1E0CDA68}" srcOrd="1" destOrd="0" presId="urn:microsoft.com/office/officeart/2008/layout/HalfCircleOrganizationChart"/>
    <dgm:cxn modelId="{E571A7B5-53DC-4939-B73B-E66D0D651AC7}" type="presParOf" srcId="{ADF8B511-C434-46EF-8EBC-AAEB1E0CDA68}" destId="{26C9A942-8E39-4E57-B351-3B7EC93C4D62}" srcOrd="0" destOrd="0" presId="urn:microsoft.com/office/officeart/2008/layout/HalfCircleOrganizationChart"/>
    <dgm:cxn modelId="{6E7167C3-F8DC-4054-A22F-E89BD858C978}" type="presParOf" srcId="{26C9A942-8E39-4E57-B351-3B7EC93C4D62}" destId="{C5FB32DB-B395-45A2-A30F-3961ABFD4FBA}" srcOrd="0" destOrd="0" presId="urn:microsoft.com/office/officeart/2008/layout/HalfCircleOrganizationChart"/>
    <dgm:cxn modelId="{8F5B481B-80A8-4852-8854-DA0197C16D33}" type="presParOf" srcId="{26C9A942-8E39-4E57-B351-3B7EC93C4D62}" destId="{A197C01E-5CC8-4115-849F-79F027C479C1}" srcOrd="1" destOrd="0" presId="urn:microsoft.com/office/officeart/2008/layout/HalfCircleOrganizationChart"/>
    <dgm:cxn modelId="{6EC62FB3-9723-459B-9925-D90EC00E4D53}" type="presParOf" srcId="{26C9A942-8E39-4E57-B351-3B7EC93C4D62}" destId="{67D7A901-DFC6-4EB2-A8F7-E60C240064B4}" srcOrd="2" destOrd="0" presId="urn:microsoft.com/office/officeart/2008/layout/HalfCircleOrganizationChart"/>
    <dgm:cxn modelId="{F80E0885-4C95-4099-A2AE-D6C914F2C33F}" type="presParOf" srcId="{26C9A942-8E39-4E57-B351-3B7EC93C4D62}" destId="{DEA7C35F-1035-440B-9AF0-702E65948148}" srcOrd="3" destOrd="0" presId="urn:microsoft.com/office/officeart/2008/layout/HalfCircleOrganizationChart"/>
    <dgm:cxn modelId="{E87480AE-6199-46FA-B81C-4172C5AE0155}" type="presParOf" srcId="{ADF8B511-C434-46EF-8EBC-AAEB1E0CDA68}" destId="{06BCBE27-28B6-4F63-A714-C7E6356641D1}" srcOrd="1" destOrd="0" presId="urn:microsoft.com/office/officeart/2008/layout/HalfCircleOrganizationChart"/>
    <dgm:cxn modelId="{66C304E6-5996-416A-BEAF-9D63B40EC66A}" type="presParOf" srcId="{ADF8B511-C434-46EF-8EBC-AAEB1E0CDA68}" destId="{4378A3C0-A4CF-48E8-BA84-303DCDB5C527}" srcOrd="2" destOrd="0" presId="urn:microsoft.com/office/officeart/2008/layout/HalfCircleOrganizationChart"/>
    <dgm:cxn modelId="{A79708BE-A830-40FC-8C83-1AECB7B3C733}" type="presParOf" srcId="{DAF96EDD-9BBB-48BA-B8FD-1F511AE37B84}" destId="{4C193029-027B-44D4-AC91-E6FDE64DB365}" srcOrd="2" destOrd="0" presId="urn:microsoft.com/office/officeart/2008/layout/HalfCircleOrganizationChart"/>
    <dgm:cxn modelId="{7CA408CA-B12B-4C82-A5F0-D43015BF593B}" type="presParOf" srcId="{DAF96EDD-9BBB-48BA-B8FD-1F511AE37B84}" destId="{8EB37E95-D81D-4C13-A079-3925D3EEE309}" srcOrd="3" destOrd="0" presId="urn:microsoft.com/office/officeart/2008/layout/HalfCircleOrganizationChart"/>
    <dgm:cxn modelId="{C764CFE0-27AC-4962-AC03-3584118061E2}" type="presParOf" srcId="{8EB37E95-D81D-4C13-A079-3925D3EEE309}" destId="{EBDBF502-A340-4F2C-A537-90AF9E0366BB}" srcOrd="0" destOrd="0" presId="urn:microsoft.com/office/officeart/2008/layout/HalfCircleOrganizationChart"/>
    <dgm:cxn modelId="{70C4318D-915D-464F-BC32-3B864303D98B}" type="presParOf" srcId="{EBDBF502-A340-4F2C-A537-90AF9E0366BB}" destId="{02F2081E-78AA-41E2-A799-6F6FC1003B7B}" srcOrd="0" destOrd="0" presId="urn:microsoft.com/office/officeart/2008/layout/HalfCircleOrganizationChart"/>
    <dgm:cxn modelId="{9122C528-368A-4498-8441-AC40B5C06AC2}" type="presParOf" srcId="{EBDBF502-A340-4F2C-A537-90AF9E0366BB}" destId="{965A8464-98FF-47A8-BA8D-2E2BBE963A88}" srcOrd="1" destOrd="0" presId="urn:microsoft.com/office/officeart/2008/layout/HalfCircleOrganizationChart"/>
    <dgm:cxn modelId="{1A26E03E-3711-4E2F-A40E-4E9D440FEBFF}" type="presParOf" srcId="{EBDBF502-A340-4F2C-A537-90AF9E0366BB}" destId="{96F37726-3DBF-4977-847D-A419FB8EDB82}" srcOrd="2" destOrd="0" presId="urn:microsoft.com/office/officeart/2008/layout/HalfCircleOrganizationChart"/>
    <dgm:cxn modelId="{E13901FD-0CAE-48F4-8630-244769173F44}" type="presParOf" srcId="{EBDBF502-A340-4F2C-A537-90AF9E0366BB}" destId="{701E8A73-ACE2-4A27-BF17-66185AF62851}" srcOrd="3" destOrd="0" presId="urn:microsoft.com/office/officeart/2008/layout/HalfCircleOrganizationChart"/>
    <dgm:cxn modelId="{9D7C56DF-4ABB-4850-AA1B-8F6AD95F2E36}" type="presParOf" srcId="{8EB37E95-D81D-4C13-A079-3925D3EEE309}" destId="{AB1FE41D-D0CA-4E99-9327-BBC2A5245F06}" srcOrd="1" destOrd="0" presId="urn:microsoft.com/office/officeart/2008/layout/HalfCircleOrganizationChart"/>
    <dgm:cxn modelId="{D2E39A02-0C06-4377-AF7A-123CD6BF5A3B}" type="presParOf" srcId="{8EB37E95-D81D-4C13-A079-3925D3EEE309}" destId="{9D1CCEAC-A556-476C-B07B-7C416F606CBD}" srcOrd="2" destOrd="0" presId="urn:microsoft.com/office/officeart/2008/layout/HalfCircleOrganizationChart"/>
    <dgm:cxn modelId="{81DB20EB-1C4E-4813-8642-6FD58849AFF5}" type="presParOf" srcId="{99381736-F964-4625-8A4F-5DEC125E0B76}" destId="{11847D8B-4C26-4D17-9545-F3E6FEEBECB6}" srcOrd="2" destOrd="0" presId="urn:microsoft.com/office/officeart/2008/layout/HalfCircleOrganizationChart"/>
    <dgm:cxn modelId="{A3A7B51B-9476-4535-9575-031A5353387A}" type="presParOf" srcId="{C348A4D9-C19C-4827-865B-EA5AD64DB66B}" destId="{190D7CFC-0DE7-44BC-8A24-45CFCA3E7342}" srcOrd="6" destOrd="0" presId="urn:microsoft.com/office/officeart/2008/layout/HalfCircleOrganizationChart"/>
    <dgm:cxn modelId="{5383253A-8CFE-4059-A42F-9364637A8AA4}" type="presParOf" srcId="{C348A4D9-C19C-4827-865B-EA5AD64DB66B}" destId="{DFC6C953-E13C-4998-B1FA-04C93CDB2ED7}" srcOrd="7" destOrd="0" presId="urn:microsoft.com/office/officeart/2008/layout/HalfCircleOrganizationChart"/>
    <dgm:cxn modelId="{2425FB32-3454-4F02-B95F-AB816E394AB8}" type="presParOf" srcId="{DFC6C953-E13C-4998-B1FA-04C93CDB2ED7}" destId="{00948D83-1F02-44BC-B80E-FA3A2C966650}" srcOrd="0" destOrd="0" presId="urn:microsoft.com/office/officeart/2008/layout/HalfCircleOrganizationChart"/>
    <dgm:cxn modelId="{E79820FB-144C-4C2C-89E7-4408606CF009}" type="presParOf" srcId="{00948D83-1F02-44BC-B80E-FA3A2C966650}" destId="{7F64278F-2FA6-408A-B9D4-9797D2279486}" srcOrd="0" destOrd="0" presId="urn:microsoft.com/office/officeart/2008/layout/HalfCircleOrganizationChart"/>
    <dgm:cxn modelId="{72B55F7E-2CD3-49D4-AEE9-A9B9CAC4A897}" type="presParOf" srcId="{00948D83-1F02-44BC-B80E-FA3A2C966650}" destId="{BD32D6A0-4231-4D4E-88FB-40683CCE6AC3}" srcOrd="1" destOrd="0" presId="urn:microsoft.com/office/officeart/2008/layout/HalfCircleOrganizationChart"/>
    <dgm:cxn modelId="{0A67F7A0-2244-41C3-8204-ADA268262235}" type="presParOf" srcId="{00948D83-1F02-44BC-B80E-FA3A2C966650}" destId="{FAC06183-6860-4770-AFEB-20F3B3234136}" srcOrd="2" destOrd="0" presId="urn:microsoft.com/office/officeart/2008/layout/HalfCircleOrganizationChart"/>
    <dgm:cxn modelId="{3DDF4086-66EE-454F-AAC1-F1B73B17E9B5}" type="presParOf" srcId="{00948D83-1F02-44BC-B80E-FA3A2C966650}" destId="{351676C2-DD27-45B6-8D25-955F85D52ACD}" srcOrd="3" destOrd="0" presId="urn:microsoft.com/office/officeart/2008/layout/HalfCircleOrganizationChart"/>
    <dgm:cxn modelId="{4F82CC90-0307-4CAC-9C9A-97A3615F060B}" type="presParOf" srcId="{DFC6C953-E13C-4998-B1FA-04C93CDB2ED7}" destId="{BD3EA883-AE22-4EBB-8969-72312C860796}" srcOrd="1" destOrd="0" presId="urn:microsoft.com/office/officeart/2008/layout/HalfCircleOrganizationChart"/>
    <dgm:cxn modelId="{66DE9D07-D93F-43C5-9149-C0ED743E0D4B}" type="presParOf" srcId="{BD3EA883-AE22-4EBB-8969-72312C860796}" destId="{2E1048ED-B833-42BA-ACBE-12A3CE5F8B15}" srcOrd="0" destOrd="0" presId="urn:microsoft.com/office/officeart/2008/layout/HalfCircleOrganizationChart"/>
    <dgm:cxn modelId="{D6359103-FE22-4884-96B1-4837EA85ED7D}" type="presParOf" srcId="{BD3EA883-AE22-4EBB-8969-72312C860796}" destId="{02F38EE4-A75C-4FCD-88A8-B18709319352}" srcOrd="1" destOrd="0" presId="urn:microsoft.com/office/officeart/2008/layout/HalfCircleOrganizationChart"/>
    <dgm:cxn modelId="{A91DAD6C-D085-4B08-B384-4D510CF18C4D}" type="presParOf" srcId="{02F38EE4-A75C-4FCD-88A8-B18709319352}" destId="{003290BB-B95A-4EA2-A050-0334A90E5A32}" srcOrd="0" destOrd="0" presId="urn:microsoft.com/office/officeart/2008/layout/HalfCircleOrganizationChart"/>
    <dgm:cxn modelId="{26BA81EA-2793-4228-863D-13B4E6B72F78}" type="presParOf" srcId="{003290BB-B95A-4EA2-A050-0334A90E5A32}" destId="{13EC7EAA-D74C-4A61-9769-0FAAD13F8CEE}" srcOrd="0" destOrd="0" presId="urn:microsoft.com/office/officeart/2008/layout/HalfCircleOrganizationChart"/>
    <dgm:cxn modelId="{75152282-DE57-4076-A73E-935216851DB6}" type="presParOf" srcId="{003290BB-B95A-4EA2-A050-0334A90E5A32}" destId="{1F37F86D-CD78-46CC-BCAA-7892D5FBB719}" srcOrd="1" destOrd="0" presId="urn:microsoft.com/office/officeart/2008/layout/HalfCircleOrganizationChart"/>
    <dgm:cxn modelId="{E6B28650-9762-43EC-A44A-B092876486F7}" type="presParOf" srcId="{003290BB-B95A-4EA2-A050-0334A90E5A32}" destId="{3414780E-BF9A-442E-BC82-A9262519B345}" srcOrd="2" destOrd="0" presId="urn:microsoft.com/office/officeart/2008/layout/HalfCircleOrganizationChart"/>
    <dgm:cxn modelId="{1C1B68D0-EC94-4DED-85BF-840830135173}" type="presParOf" srcId="{003290BB-B95A-4EA2-A050-0334A90E5A32}" destId="{853C4499-F16C-4F1B-A51E-3A46D7B881C1}" srcOrd="3" destOrd="0" presId="urn:microsoft.com/office/officeart/2008/layout/HalfCircleOrganizationChart"/>
    <dgm:cxn modelId="{104F4C8B-ABFE-46AA-B7CE-66D0C9730CB1}" type="presParOf" srcId="{02F38EE4-A75C-4FCD-88A8-B18709319352}" destId="{3A396BEC-F866-453F-9A88-689328A61A42}" srcOrd="1" destOrd="0" presId="urn:microsoft.com/office/officeart/2008/layout/HalfCircleOrganizationChart"/>
    <dgm:cxn modelId="{02EDDB71-4557-449F-891A-AFC8E5846873}" type="presParOf" srcId="{02F38EE4-A75C-4FCD-88A8-B18709319352}" destId="{5F48CEA5-C609-4585-8B6A-B42E4EF9735D}" srcOrd="2" destOrd="0" presId="urn:microsoft.com/office/officeart/2008/layout/HalfCircleOrganizationChart"/>
    <dgm:cxn modelId="{215CE51F-5A8C-4B37-AC3D-960E698BFF0E}" type="presParOf" srcId="{BD3EA883-AE22-4EBB-8969-72312C860796}" destId="{42786E91-7494-4420-98A5-456B39412FC8}" srcOrd="2" destOrd="0" presId="urn:microsoft.com/office/officeart/2008/layout/HalfCircleOrganizationChart"/>
    <dgm:cxn modelId="{85EA93A5-52FA-4970-ABFC-6D71104018C2}" type="presParOf" srcId="{BD3EA883-AE22-4EBB-8969-72312C860796}" destId="{71F94162-8D14-49C1-ADD4-4C028BE9920A}" srcOrd="3" destOrd="0" presId="urn:microsoft.com/office/officeart/2008/layout/HalfCircleOrganizationChart"/>
    <dgm:cxn modelId="{93A12330-9C11-466C-8DD1-D3E0205742BC}" type="presParOf" srcId="{71F94162-8D14-49C1-ADD4-4C028BE9920A}" destId="{7271CDE9-43B1-482B-8825-F8633A84B170}" srcOrd="0" destOrd="0" presId="urn:microsoft.com/office/officeart/2008/layout/HalfCircleOrganizationChart"/>
    <dgm:cxn modelId="{7C72E330-3BF2-4220-980C-30517CB3289C}" type="presParOf" srcId="{7271CDE9-43B1-482B-8825-F8633A84B170}" destId="{3F1EED37-666A-4F58-AD18-601C40B3B900}" srcOrd="0" destOrd="0" presId="urn:microsoft.com/office/officeart/2008/layout/HalfCircleOrganizationChart"/>
    <dgm:cxn modelId="{EC831A06-8352-4FB0-9046-09758F0ADBBC}" type="presParOf" srcId="{7271CDE9-43B1-482B-8825-F8633A84B170}" destId="{3240DD6C-50FF-4DE7-BDD0-5BCEBC0DAC53}" srcOrd="1" destOrd="0" presId="urn:microsoft.com/office/officeart/2008/layout/HalfCircleOrganizationChart"/>
    <dgm:cxn modelId="{332AC13E-49EE-4DB5-9507-0A66735703F7}" type="presParOf" srcId="{7271CDE9-43B1-482B-8825-F8633A84B170}" destId="{26528051-46EA-424B-B4BA-3BF4EFD30C8C}" srcOrd="2" destOrd="0" presId="urn:microsoft.com/office/officeart/2008/layout/HalfCircleOrganizationChart"/>
    <dgm:cxn modelId="{B2762C54-D6C6-48AD-9137-C6D9054DB4A7}" type="presParOf" srcId="{7271CDE9-43B1-482B-8825-F8633A84B170}" destId="{BA354911-D8D6-4F45-AF02-E06339173333}" srcOrd="3" destOrd="0" presId="urn:microsoft.com/office/officeart/2008/layout/HalfCircleOrganizationChart"/>
    <dgm:cxn modelId="{1C81EF5A-CD9C-44FE-9347-3175A5E60CD9}" type="presParOf" srcId="{71F94162-8D14-49C1-ADD4-4C028BE9920A}" destId="{CAE6DE24-654D-43A6-B2A6-20451BAAB52E}" srcOrd="1" destOrd="0" presId="urn:microsoft.com/office/officeart/2008/layout/HalfCircleOrganizationChart"/>
    <dgm:cxn modelId="{8CD7DCAC-EB25-4E2F-A82C-B967E1558C0D}" type="presParOf" srcId="{71F94162-8D14-49C1-ADD4-4C028BE9920A}" destId="{58443445-E425-4B7A-A97A-2BDA04498F24}" srcOrd="2" destOrd="0" presId="urn:microsoft.com/office/officeart/2008/layout/HalfCircleOrganizationChart"/>
    <dgm:cxn modelId="{B05A9886-FFA0-44F1-AEE9-E8509D9ED52A}" type="presParOf" srcId="{DFC6C953-E13C-4998-B1FA-04C93CDB2ED7}" destId="{1C8C898B-07D4-42B7-9132-D4B4A545C98B}" srcOrd="2" destOrd="0" presId="urn:microsoft.com/office/officeart/2008/layout/HalfCircleOrganizationChart"/>
    <dgm:cxn modelId="{B4F5233B-BF47-4945-A62A-7B478AF86C75}" type="presParOf" srcId="{C348A4D9-C19C-4827-865B-EA5AD64DB66B}" destId="{1AA5352D-BDCC-472D-935B-0F6B53C837BA}" srcOrd="8" destOrd="0" presId="urn:microsoft.com/office/officeart/2008/layout/HalfCircleOrganizationChart"/>
    <dgm:cxn modelId="{0DEF1AE9-D814-481F-9E1F-E40A14551178}" type="presParOf" srcId="{C348A4D9-C19C-4827-865B-EA5AD64DB66B}" destId="{F9C4F99F-7FF4-4CF2-9F77-75CB3D0CF740}" srcOrd="9" destOrd="0" presId="urn:microsoft.com/office/officeart/2008/layout/HalfCircleOrganizationChart"/>
    <dgm:cxn modelId="{A91959A3-D3B9-4B34-A7A7-9B74DF8E8A14}" type="presParOf" srcId="{F9C4F99F-7FF4-4CF2-9F77-75CB3D0CF740}" destId="{2CD968E4-B5FD-406A-B8A1-80927BE9FB09}" srcOrd="0" destOrd="0" presId="urn:microsoft.com/office/officeart/2008/layout/HalfCircleOrganizationChart"/>
    <dgm:cxn modelId="{DF58364F-410A-4EC8-9CB6-B87FA4FC0AED}" type="presParOf" srcId="{2CD968E4-B5FD-406A-B8A1-80927BE9FB09}" destId="{A7C9783F-B989-461E-8B0D-54CB4F205EDD}" srcOrd="0" destOrd="0" presId="urn:microsoft.com/office/officeart/2008/layout/HalfCircleOrganizationChart"/>
    <dgm:cxn modelId="{0FAE1104-82A6-4BEA-B04F-A9D637A7B04E}" type="presParOf" srcId="{2CD968E4-B5FD-406A-B8A1-80927BE9FB09}" destId="{2DF71541-2C60-49E6-AF0D-1EC39757C127}" srcOrd="1" destOrd="0" presId="urn:microsoft.com/office/officeart/2008/layout/HalfCircleOrganizationChart"/>
    <dgm:cxn modelId="{0DF2D3BC-4C01-486D-BA16-95134A6A1FE6}" type="presParOf" srcId="{2CD968E4-B5FD-406A-B8A1-80927BE9FB09}" destId="{123928E3-1C03-4DB8-8257-E09BB7919A0E}" srcOrd="2" destOrd="0" presId="urn:microsoft.com/office/officeart/2008/layout/HalfCircleOrganizationChart"/>
    <dgm:cxn modelId="{63D45BF9-6E1D-4973-A54D-23A096A34127}" type="presParOf" srcId="{2CD968E4-B5FD-406A-B8A1-80927BE9FB09}" destId="{0445825D-D6B4-429A-9146-60AA78A0B384}" srcOrd="3" destOrd="0" presId="urn:microsoft.com/office/officeart/2008/layout/HalfCircleOrganizationChart"/>
    <dgm:cxn modelId="{2D9C0561-9992-448A-9BC0-55CC8EC7F652}" type="presParOf" srcId="{F9C4F99F-7FF4-4CF2-9F77-75CB3D0CF740}" destId="{2AD85E18-1746-4588-979A-E998B5D6F562}" srcOrd="1" destOrd="0" presId="urn:microsoft.com/office/officeart/2008/layout/HalfCircleOrganizationChart"/>
    <dgm:cxn modelId="{AC4FE8FD-EB9A-42BC-A8D4-900729D7E476}" type="presParOf" srcId="{2AD85E18-1746-4588-979A-E998B5D6F562}" destId="{F8B91045-B62F-4EF5-A4D9-0ACABBAAC362}" srcOrd="0" destOrd="0" presId="urn:microsoft.com/office/officeart/2008/layout/HalfCircleOrganizationChart"/>
    <dgm:cxn modelId="{F342C104-94B5-4F26-9415-F1207D5E22DC}" type="presParOf" srcId="{2AD85E18-1746-4588-979A-E998B5D6F562}" destId="{FD9B4F44-4212-4A21-9000-78BB89F1EE98}" srcOrd="1" destOrd="0" presId="urn:microsoft.com/office/officeart/2008/layout/HalfCircleOrganizationChart"/>
    <dgm:cxn modelId="{90616290-5172-4F67-A8B5-A1067AC20C93}" type="presParOf" srcId="{FD9B4F44-4212-4A21-9000-78BB89F1EE98}" destId="{ACF307B7-A8A5-4EA4-9438-69FB3D62550C}" srcOrd="0" destOrd="0" presId="urn:microsoft.com/office/officeart/2008/layout/HalfCircleOrganizationChart"/>
    <dgm:cxn modelId="{56BE4CD6-108E-48D4-B331-A03E6E055117}" type="presParOf" srcId="{ACF307B7-A8A5-4EA4-9438-69FB3D62550C}" destId="{6022B5D0-F6E7-4D7A-A642-6913E0D848C7}" srcOrd="0" destOrd="0" presId="urn:microsoft.com/office/officeart/2008/layout/HalfCircleOrganizationChart"/>
    <dgm:cxn modelId="{CE1A388E-EC6C-4231-94E1-B102B4A4E7B7}" type="presParOf" srcId="{ACF307B7-A8A5-4EA4-9438-69FB3D62550C}" destId="{9BE5059E-045D-4147-B023-B496D3F6741D}" srcOrd="1" destOrd="0" presId="urn:microsoft.com/office/officeart/2008/layout/HalfCircleOrganizationChart"/>
    <dgm:cxn modelId="{7C81D1D2-0BAC-4037-BDB3-A4420D9470F7}" type="presParOf" srcId="{ACF307B7-A8A5-4EA4-9438-69FB3D62550C}" destId="{1AEAE3FE-1813-41C6-862B-6C859C83CFC0}" srcOrd="2" destOrd="0" presId="urn:microsoft.com/office/officeart/2008/layout/HalfCircleOrganizationChart"/>
    <dgm:cxn modelId="{3F8F0FA5-4D3C-4A31-8297-5930BB0468B6}" type="presParOf" srcId="{ACF307B7-A8A5-4EA4-9438-69FB3D62550C}" destId="{DD1FCE99-9FED-4D2E-BDD8-92C285B44304}" srcOrd="3" destOrd="0" presId="urn:microsoft.com/office/officeart/2008/layout/HalfCircleOrganizationChart"/>
    <dgm:cxn modelId="{9FB5C12C-FD22-4FB6-8FF7-C2F10D99F6DD}" type="presParOf" srcId="{FD9B4F44-4212-4A21-9000-78BB89F1EE98}" destId="{4F63C538-B413-40FB-B6CA-78C15C31DCF5}" srcOrd="1" destOrd="0" presId="urn:microsoft.com/office/officeart/2008/layout/HalfCircleOrganizationChart"/>
    <dgm:cxn modelId="{F422AF34-590E-4009-9E0B-0863AF5BBED4}" type="presParOf" srcId="{FD9B4F44-4212-4A21-9000-78BB89F1EE98}" destId="{CD4D81A2-90CB-4615-A65A-9F52E8399918}" srcOrd="2" destOrd="0" presId="urn:microsoft.com/office/officeart/2008/layout/HalfCircleOrganizationChart"/>
    <dgm:cxn modelId="{18D4219B-508E-4D93-81A0-0530268F0431}" type="presParOf" srcId="{2AD85E18-1746-4588-979A-E998B5D6F562}" destId="{E49C79A5-9036-4034-AB86-DBC9427A52A1}" srcOrd="2" destOrd="0" presId="urn:microsoft.com/office/officeart/2008/layout/HalfCircleOrganizationChart"/>
    <dgm:cxn modelId="{A1E3274D-A73D-4DFC-9645-41689233F969}" type="presParOf" srcId="{2AD85E18-1746-4588-979A-E998B5D6F562}" destId="{1E7F01C3-7A55-41DB-BC7B-464DF59E9C7D}" srcOrd="3" destOrd="0" presId="urn:microsoft.com/office/officeart/2008/layout/HalfCircleOrganizationChart"/>
    <dgm:cxn modelId="{6DFB35B2-20B3-4DA7-856D-88FF37239032}" type="presParOf" srcId="{1E7F01C3-7A55-41DB-BC7B-464DF59E9C7D}" destId="{A0131C23-8EAD-485D-8620-A00587A6A910}" srcOrd="0" destOrd="0" presId="urn:microsoft.com/office/officeart/2008/layout/HalfCircleOrganizationChart"/>
    <dgm:cxn modelId="{3A44C150-F048-4399-BD0C-3AC875141091}" type="presParOf" srcId="{A0131C23-8EAD-485D-8620-A00587A6A910}" destId="{3772E6DE-9AD3-4B13-9E91-D1008B14191F}" srcOrd="0" destOrd="0" presId="urn:microsoft.com/office/officeart/2008/layout/HalfCircleOrganizationChart"/>
    <dgm:cxn modelId="{534FE484-2EC5-4DA7-9653-8F26D202E86F}" type="presParOf" srcId="{A0131C23-8EAD-485D-8620-A00587A6A910}" destId="{BC68BA68-ABD8-4053-8E8B-9C034AB74B69}" srcOrd="1" destOrd="0" presId="urn:microsoft.com/office/officeart/2008/layout/HalfCircleOrganizationChart"/>
    <dgm:cxn modelId="{C244061A-1AA1-43BB-B162-E18CCDADA541}" type="presParOf" srcId="{A0131C23-8EAD-485D-8620-A00587A6A910}" destId="{CA0CE521-C90F-4D26-BE06-8B3BE1CA4010}" srcOrd="2" destOrd="0" presId="urn:microsoft.com/office/officeart/2008/layout/HalfCircleOrganizationChart"/>
    <dgm:cxn modelId="{A99937CF-D6FD-4DF7-B412-57989AA54E17}" type="presParOf" srcId="{A0131C23-8EAD-485D-8620-A00587A6A910}" destId="{61C91E64-6846-468A-8FBE-2780C608ABB8}" srcOrd="3" destOrd="0" presId="urn:microsoft.com/office/officeart/2008/layout/HalfCircleOrganizationChart"/>
    <dgm:cxn modelId="{ABA89628-232C-4CF7-AAE2-949E24129E6A}" type="presParOf" srcId="{1E7F01C3-7A55-41DB-BC7B-464DF59E9C7D}" destId="{13F4A03E-F8C7-42F0-A030-5C7340EFEBEC}" srcOrd="1" destOrd="0" presId="urn:microsoft.com/office/officeart/2008/layout/HalfCircleOrganizationChart"/>
    <dgm:cxn modelId="{6B25E00E-028E-4582-9B76-6B94E0A1179F}" type="presParOf" srcId="{1E7F01C3-7A55-41DB-BC7B-464DF59E9C7D}" destId="{4BFD9942-B71C-41DA-9B9E-4270AE4DB252}" srcOrd="2" destOrd="0" presId="urn:microsoft.com/office/officeart/2008/layout/HalfCircleOrganizationChart"/>
    <dgm:cxn modelId="{3A67C6A3-F834-4973-8A8D-2A7CB10984B5}" type="presParOf" srcId="{F9C4F99F-7FF4-4CF2-9F77-75CB3D0CF740}" destId="{FB6E67EF-73A5-4D18-87D5-F2F5DA88D1B0}" srcOrd="2" destOrd="0" presId="urn:microsoft.com/office/officeart/2008/layout/HalfCircleOrganizationChart"/>
    <dgm:cxn modelId="{7671D5C6-8697-42ED-A681-AD5905EB9B17}" type="presParOf" srcId="{C348A4D9-C19C-4827-865B-EA5AD64DB66B}" destId="{F52AF1E0-E75C-4A0E-94EC-13396F58923A}" srcOrd="10" destOrd="0" presId="urn:microsoft.com/office/officeart/2008/layout/HalfCircleOrganizationChart"/>
    <dgm:cxn modelId="{CABB4DB5-EE27-470E-AE1F-DFE78DBE5A4E}" type="presParOf" srcId="{C348A4D9-C19C-4827-865B-EA5AD64DB66B}" destId="{AD0B30C1-08BB-4549-9059-2050131012DE}" srcOrd="11" destOrd="0" presId="urn:microsoft.com/office/officeart/2008/layout/HalfCircleOrganizationChart"/>
    <dgm:cxn modelId="{55C61061-DE85-4A46-8358-782511AA6A6D}" type="presParOf" srcId="{AD0B30C1-08BB-4549-9059-2050131012DE}" destId="{C2FEA24B-7F20-4073-9754-16A51FED88A8}" srcOrd="0" destOrd="0" presId="urn:microsoft.com/office/officeart/2008/layout/HalfCircleOrganizationChart"/>
    <dgm:cxn modelId="{59384142-BB63-48B8-8EA4-8E901A8C2492}" type="presParOf" srcId="{C2FEA24B-7F20-4073-9754-16A51FED88A8}" destId="{E4468E29-3923-4186-A252-204CDF50DF84}" srcOrd="0" destOrd="0" presId="urn:microsoft.com/office/officeart/2008/layout/HalfCircleOrganizationChart"/>
    <dgm:cxn modelId="{6B75DF91-5380-4471-A4B4-06534345C029}" type="presParOf" srcId="{C2FEA24B-7F20-4073-9754-16A51FED88A8}" destId="{9AD35E22-F108-44E3-96E1-B8C421180DEE}" srcOrd="1" destOrd="0" presId="urn:microsoft.com/office/officeart/2008/layout/HalfCircleOrganizationChart"/>
    <dgm:cxn modelId="{B5F5D808-4CB1-4292-B056-96045857894A}" type="presParOf" srcId="{C2FEA24B-7F20-4073-9754-16A51FED88A8}" destId="{85EA2C12-CB98-461E-9F54-4E417F0D4424}" srcOrd="2" destOrd="0" presId="urn:microsoft.com/office/officeart/2008/layout/HalfCircleOrganizationChart"/>
    <dgm:cxn modelId="{D0F44DC5-2E64-456C-B096-FEE25C48C890}" type="presParOf" srcId="{C2FEA24B-7F20-4073-9754-16A51FED88A8}" destId="{1841B760-FD1D-4335-A5A7-F91C0525B30C}" srcOrd="3" destOrd="0" presId="urn:microsoft.com/office/officeart/2008/layout/HalfCircleOrganizationChart"/>
    <dgm:cxn modelId="{E217C286-F062-44D6-A582-D3CD92652E23}" type="presParOf" srcId="{AD0B30C1-08BB-4549-9059-2050131012DE}" destId="{DA310840-8929-4DD6-9BCE-2723EAD979D9}" srcOrd="1" destOrd="0" presId="urn:microsoft.com/office/officeart/2008/layout/HalfCircleOrganizationChart"/>
    <dgm:cxn modelId="{8F0AFCA0-8854-4302-8749-CD72F60FA84B}" type="presParOf" srcId="{AD0B30C1-08BB-4549-9059-2050131012DE}" destId="{A6FE1191-F2CD-4D27-96C9-889EF58E29AB}" srcOrd="2" destOrd="0" presId="urn:microsoft.com/office/officeart/2008/layout/HalfCircleOrganizationChart"/>
    <dgm:cxn modelId="{7FB8EA4E-D456-40A0-9D72-B4114AFD15D3}" type="presParOf" srcId="{F54F738C-3F63-4BC2-994F-D8F63E2E9DD6}" destId="{231B71B2-C7EE-4D37-A0C0-5EBD38655A39}" srcOrd="2" destOrd="0" presId="urn:microsoft.com/office/officeart/2008/layout/HalfCircle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2AF1E0-E75C-4A0E-94EC-13396F58923A}">
      <dsp:nvSpPr>
        <dsp:cNvPr id="0" name=""/>
        <dsp:cNvSpPr/>
      </dsp:nvSpPr>
      <dsp:spPr>
        <a:xfrm>
          <a:off x="5112568" y="824416"/>
          <a:ext cx="4384602" cy="304385"/>
        </a:xfrm>
        <a:custGeom>
          <a:avLst/>
          <a:gdLst/>
          <a:ahLst/>
          <a:cxnLst/>
          <a:rect l="0" t="0" r="0" b="0"/>
          <a:pathLst>
            <a:path>
              <a:moveTo>
                <a:pt x="0" y="0"/>
              </a:moveTo>
              <a:lnTo>
                <a:pt x="0" y="152192"/>
              </a:lnTo>
              <a:lnTo>
                <a:pt x="4384602" y="152192"/>
              </a:lnTo>
              <a:lnTo>
                <a:pt x="4384602" y="304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9C79A5-9036-4034-AB86-DBC9427A52A1}">
      <dsp:nvSpPr>
        <dsp:cNvPr id="0" name=""/>
        <dsp:cNvSpPr/>
      </dsp:nvSpPr>
      <dsp:spPr>
        <a:xfrm>
          <a:off x="7743329" y="1853529"/>
          <a:ext cx="666749" cy="1463950"/>
        </a:xfrm>
        <a:custGeom>
          <a:avLst/>
          <a:gdLst/>
          <a:ahLst/>
          <a:cxnLst/>
          <a:rect l="0" t="0" r="0" b="0"/>
          <a:pathLst>
            <a:path>
              <a:moveTo>
                <a:pt x="0" y="0"/>
              </a:moveTo>
              <a:lnTo>
                <a:pt x="0" y="1463950"/>
              </a:lnTo>
              <a:lnTo>
                <a:pt x="666749" y="146395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B91045-B62F-4EF5-A4D9-0ACABBAAC362}">
      <dsp:nvSpPr>
        <dsp:cNvPr id="0" name=""/>
        <dsp:cNvSpPr/>
      </dsp:nvSpPr>
      <dsp:spPr>
        <a:xfrm>
          <a:off x="7743329" y="1853529"/>
          <a:ext cx="666749" cy="434836"/>
        </a:xfrm>
        <a:custGeom>
          <a:avLst/>
          <a:gdLst/>
          <a:ahLst/>
          <a:cxnLst/>
          <a:rect l="0" t="0" r="0" b="0"/>
          <a:pathLst>
            <a:path>
              <a:moveTo>
                <a:pt x="0" y="0"/>
              </a:moveTo>
              <a:lnTo>
                <a:pt x="0" y="434836"/>
              </a:lnTo>
              <a:lnTo>
                <a:pt x="666749" y="43483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A5352D-BDCC-472D-935B-0F6B53C837BA}">
      <dsp:nvSpPr>
        <dsp:cNvPr id="0" name=""/>
        <dsp:cNvSpPr/>
      </dsp:nvSpPr>
      <dsp:spPr>
        <a:xfrm>
          <a:off x="5112568" y="824416"/>
          <a:ext cx="2630761" cy="304385"/>
        </a:xfrm>
        <a:custGeom>
          <a:avLst/>
          <a:gdLst/>
          <a:ahLst/>
          <a:cxnLst/>
          <a:rect l="0" t="0" r="0" b="0"/>
          <a:pathLst>
            <a:path>
              <a:moveTo>
                <a:pt x="0" y="0"/>
              </a:moveTo>
              <a:lnTo>
                <a:pt x="0" y="152192"/>
              </a:lnTo>
              <a:lnTo>
                <a:pt x="2630761" y="152192"/>
              </a:lnTo>
              <a:lnTo>
                <a:pt x="2630761" y="304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786E91-7494-4420-98A5-456B39412FC8}">
      <dsp:nvSpPr>
        <dsp:cNvPr id="0" name=""/>
        <dsp:cNvSpPr/>
      </dsp:nvSpPr>
      <dsp:spPr>
        <a:xfrm>
          <a:off x="5989488" y="1853529"/>
          <a:ext cx="666749" cy="1463950"/>
        </a:xfrm>
        <a:custGeom>
          <a:avLst/>
          <a:gdLst/>
          <a:ahLst/>
          <a:cxnLst/>
          <a:rect l="0" t="0" r="0" b="0"/>
          <a:pathLst>
            <a:path>
              <a:moveTo>
                <a:pt x="0" y="0"/>
              </a:moveTo>
              <a:lnTo>
                <a:pt x="0" y="1463950"/>
              </a:lnTo>
              <a:lnTo>
                <a:pt x="666749" y="146395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1048ED-B833-42BA-ACBE-12A3CE5F8B15}">
      <dsp:nvSpPr>
        <dsp:cNvPr id="0" name=""/>
        <dsp:cNvSpPr/>
      </dsp:nvSpPr>
      <dsp:spPr>
        <a:xfrm>
          <a:off x="5989488" y="1853529"/>
          <a:ext cx="666749" cy="434836"/>
        </a:xfrm>
        <a:custGeom>
          <a:avLst/>
          <a:gdLst/>
          <a:ahLst/>
          <a:cxnLst/>
          <a:rect l="0" t="0" r="0" b="0"/>
          <a:pathLst>
            <a:path>
              <a:moveTo>
                <a:pt x="0" y="0"/>
              </a:moveTo>
              <a:lnTo>
                <a:pt x="0" y="434836"/>
              </a:lnTo>
              <a:lnTo>
                <a:pt x="666749" y="43483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0D7CFC-0DE7-44BC-8A24-45CFCA3E7342}">
      <dsp:nvSpPr>
        <dsp:cNvPr id="0" name=""/>
        <dsp:cNvSpPr/>
      </dsp:nvSpPr>
      <dsp:spPr>
        <a:xfrm>
          <a:off x="5112568" y="824416"/>
          <a:ext cx="876920" cy="304385"/>
        </a:xfrm>
        <a:custGeom>
          <a:avLst/>
          <a:gdLst/>
          <a:ahLst/>
          <a:cxnLst/>
          <a:rect l="0" t="0" r="0" b="0"/>
          <a:pathLst>
            <a:path>
              <a:moveTo>
                <a:pt x="0" y="0"/>
              </a:moveTo>
              <a:lnTo>
                <a:pt x="0" y="152192"/>
              </a:lnTo>
              <a:lnTo>
                <a:pt x="876920" y="152192"/>
              </a:lnTo>
              <a:lnTo>
                <a:pt x="876920" y="304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193029-027B-44D4-AC91-E6FDE64DB365}">
      <dsp:nvSpPr>
        <dsp:cNvPr id="0" name=""/>
        <dsp:cNvSpPr/>
      </dsp:nvSpPr>
      <dsp:spPr>
        <a:xfrm>
          <a:off x="4235647" y="1853529"/>
          <a:ext cx="666749" cy="1463950"/>
        </a:xfrm>
        <a:custGeom>
          <a:avLst/>
          <a:gdLst/>
          <a:ahLst/>
          <a:cxnLst/>
          <a:rect l="0" t="0" r="0" b="0"/>
          <a:pathLst>
            <a:path>
              <a:moveTo>
                <a:pt x="0" y="0"/>
              </a:moveTo>
              <a:lnTo>
                <a:pt x="0" y="1463950"/>
              </a:lnTo>
              <a:lnTo>
                <a:pt x="666749" y="146395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3269DF-FB7B-465A-9B05-CFA7AFDFD6BF}">
      <dsp:nvSpPr>
        <dsp:cNvPr id="0" name=""/>
        <dsp:cNvSpPr/>
      </dsp:nvSpPr>
      <dsp:spPr>
        <a:xfrm>
          <a:off x="4235647" y="1853529"/>
          <a:ext cx="666749" cy="434836"/>
        </a:xfrm>
        <a:custGeom>
          <a:avLst/>
          <a:gdLst/>
          <a:ahLst/>
          <a:cxnLst/>
          <a:rect l="0" t="0" r="0" b="0"/>
          <a:pathLst>
            <a:path>
              <a:moveTo>
                <a:pt x="0" y="0"/>
              </a:moveTo>
              <a:lnTo>
                <a:pt x="0" y="434836"/>
              </a:lnTo>
              <a:lnTo>
                <a:pt x="666749" y="43483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B1C14E-2843-48E0-A247-39DB36BAB874}">
      <dsp:nvSpPr>
        <dsp:cNvPr id="0" name=""/>
        <dsp:cNvSpPr/>
      </dsp:nvSpPr>
      <dsp:spPr>
        <a:xfrm>
          <a:off x="4235647" y="824416"/>
          <a:ext cx="876920" cy="304385"/>
        </a:xfrm>
        <a:custGeom>
          <a:avLst/>
          <a:gdLst/>
          <a:ahLst/>
          <a:cxnLst/>
          <a:rect l="0" t="0" r="0" b="0"/>
          <a:pathLst>
            <a:path>
              <a:moveTo>
                <a:pt x="876920" y="0"/>
              </a:moveTo>
              <a:lnTo>
                <a:pt x="876920" y="152192"/>
              </a:lnTo>
              <a:lnTo>
                <a:pt x="0" y="152192"/>
              </a:lnTo>
              <a:lnTo>
                <a:pt x="0" y="304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BD39A2-0B31-4030-A0A7-27565320BB79}">
      <dsp:nvSpPr>
        <dsp:cNvPr id="0" name=""/>
        <dsp:cNvSpPr/>
      </dsp:nvSpPr>
      <dsp:spPr>
        <a:xfrm>
          <a:off x="2481806" y="1853529"/>
          <a:ext cx="666749" cy="2493063"/>
        </a:xfrm>
        <a:custGeom>
          <a:avLst/>
          <a:gdLst/>
          <a:ahLst/>
          <a:cxnLst/>
          <a:rect l="0" t="0" r="0" b="0"/>
          <a:pathLst>
            <a:path>
              <a:moveTo>
                <a:pt x="0" y="0"/>
              </a:moveTo>
              <a:lnTo>
                <a:pt x="0" y="2493063"/>
              </a:lnTo>
              <a:lnTo>
                <a:pt x="666749" y="2493063"/>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07007D-3991-443C-9EF9-063FFACB6724}">
      <dsp:nvSpPr>
        <dsp:cNvPr id="0" name=""/>
        <dsp:cNvSpPr/>
      </dsp:nvSpPr>
      <dsp:spPr>
        <a:xfrm>
          <a:off x="2481806" y="1853529"/>
          <a:ext cx="666749" cy="1463950"/>
        </a:xfrm>
        <a:custGeom>
          <a:avLst/>
          <a:gdLst/>
          <a:ahLst/>
          <a:cxnLst/>
          <a:rect l="0" t="0" r="0" b="0"/>
          <a:pathLst>
            <a:path>
              <a:moveTo>
                <a:pt x="0" y="0"/>
              </a:moveTo>
              <a:lnTo>
                <a:pt x="0" y="1463950"/>
              </a:lnTo>
              <a:lnTo>
                <a:pt x="666749" y="146395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74160A-8C09-4994-8F0E-24C8895AC803}">
      <dsp:nvSpPr>
        <dsp:cNvPr id="0" name=""/>
        <dsp:cNvSpPr/>
      </dsp:nvSpPr>
      <dsp:spPr>
        <a:xfrm>
          <a:off x="2481806" y="1853529"/>
          <a:ext cx="666749" cy="434836"/>
        </a:xfrm>
        <a:custGeom>
          <a:avLst/>
          <a:gdLst/>
          <a:ahLst/>
          <a:cxnLst/>
          <a:rect l="0" t="0" r="0" b="0"/>
          <a:pathLst>
            <a:path>
              <a:moveTo>
                <a:pt x="0" y="0"/>
              </a:moveTo>
              <a:lnTo>
                <a:pt x="0" y="434836"/>
              </a:lnTo>
              <a:lnTo>
                <a:pt x="666749" y="43483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6C9CF0-8497-4E8A-A5FC-8FB637CE21E6}">
      <dsp:nvSpPr>
        <dsp:cNvPr id="0" name=""/>
        <dsp:cNvSpPr/>
      </dsp:nvSpPr>
      <dsp:spPr>
        <a:xfrm>
          <a:off x="2481806" y="824416"/>
          <a:ext cx="2630761" cy="304385"/>
        </a:xfrm>
        <a:custGeom>
          <a:avLst/>
          <a:gdLst/>
          <a:ahLst/>
          <a:cxnLst/>
          <a:rect l="0" t="0" r="0" b="0"/>
          <a:pathLst>
            <a:path>
              <a:moveTo>
                <a:pt x="2630761" y="0"/>
              </a:moveTo>
              <a:lnTo>
                <a:pt x="2630761" y="152192"/>
              </a:lnTo>
              <a:lnTo>
                <a:pt x="0" y="152192"/>
              </a:lnTo>
              <a:lnTo>
                <a:pt x="0" y="304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3A42C9-A15A-4025-A499-0B18C2489EE3}">
      <dsp:nvSpPr>
        <dsp:cNvPr id="0" name=""/>
        <dsp:cNvSpPr/>
      </dsp:nvSpPr>
      <dsp:spPr>
        <a:xfrm>
          <a:off x="727965" y="1853529"/>
          <a:ext cx="666749" cy="1463950"/>
        </a:xfrm>
        <a:custGeom>
          <a:avLst/>
          <a:gdLst/>
          <a:ahLst/>
          <a:cxnLst/>
          <a:rect l="0" t="0" r="0" b="0"/>
          <a:pathLst>
            <a:path>
              <a:moveTo>
                <a:pt x="0" y="0"/>
              </a:moveTo>
              <a:lnTo>
                <a:pt x="0" y="1463950"/>
              </a:lnTo>
              <a:lnTo>
                <a:pt x="666749" y="146395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32DBB7-54E5-45B0-A36B-136253F03781}">
      <dsp:nvSpPr>
        <dsp:cNvPr id="0" name=""/>
        <dsp:cNvSpPr/>
      </dsp:nvSpPr>
      <dsp:spPr>
        <a:xfrm>
          <a:off x="727965" y="1853529"/>
          <a:ext cx="666749" cy="434836"/>
        </a:xfrm>
        <a:custGeom>
          <a:avLst/>
          <a:gdLst/>
          <a:ahLst/>
          <a:cxnLst/>
          <a:rect l="0" t="0" r="0" b="0"/>
          <a:pathLst>
            <a:path>
              <a:moveTo>
                <a:pt x="0" y="0"/>
              </a:moveTo>
              <a:lnTo>
                <a:pt x="0" y="434836"/>
              </a:lnTo>
              <a:lnTo>
                <a:pt x="666749" y="43483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8213AF-1EA8-4554-87CF-7562A0DDBD61}">
      <dsp:nvSpPr>
        <dsp:cNvPr id="0" name=""/>
        <dsp:cNvSpPr/>
      </dsp:nvSpPr>
      <dsp:spPr>
        <a:xfrm>
          <a:off x="727965" y="824416"/>
          <a:ext cx="4384602" cy="304385"/>
        </a:xfrm>
        <a:custGeom>
          <a:avLst/>
          <a:gdLst/>
          <a:ahLst/>
          <a:cxnLst/>
          <a:rect l="0" t="0" r="0" b="0"/>
          <a:pathLst>
            <a:path>
              <a:moveTo>
                <a:pt x="4384602" y="0"/>
              </a:moveTo>
              <a:lnTo>
                <a:pt x="4384602" y="152192"/>
              </a:lnTo>
              <a:lnTo>
                <a:pt x="0" y="152192"/>
              </a:lnTo>
              <a:lnTo>
                <a:pt x="0" y="30438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B8770C-3FB0-4CB3-9E26-610D0178DB9A}">
      <dsp:nvSpPr>
        <dsp:cNvPr id="0" name=""/>
        <dsp:cNvSpPr/>
      </dsp:nvSpPr>
      <dsp:spPr>
        <a:xfrm>
          <a:off x="4750204" y="99688"/>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3652FE-F7D1-4B6A-9C7D-5CD128BB1AB1}">
      <dsp:nvSpPr>
        <dsp:cNvPr id="0" name=""/>
        <dsp:cNvSpPr/>
      </dsp:nvSpPr>
      <dsp:spPr>
        <a:xfrm>
          <a:off x="4750204" y="99688"/>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B132B1-E6BA-4EC9-B1DC-227AA4C470CE}">
      <dsp:nvSpPr>
        <dsp:cNvPr id="0" name=""/>
        <dsp:cNvSpPr/>
      </dsp:nvSpPr>
      <dsp:spPr>
        <a:xfrm>
          <a:off x="4387840" y="230139"/>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院级精品课程</a:t>
          </a:r>
        </a:p>
      </dsp:txBody>
      <dsp:txXfrm>
        <a:off x="4387840" y="230139"/>
        <a:ext cx="1449455" cy="463825"/>
      </dsp:txXfrm>
    </dsp:sp>
    <dsp:sp modelId="{6D5A0D51-2903-49DB-B761-31AD773DE2D4}">
      <dsp:nvSpPr>
        <dsp:cNvPr id="0" name=""/>
        <dsp:cNvSpPr/>
      </dsp:nvSpPr>
      <dsp:spPr>
        <a:xfrm>
          <a:off x="365601" y="1128802"/>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AAB00B-19CB-4B4E-AD30-123E77895BA4}">
      <dsp:nvSpPr>
        <dsp:cNvPr id="0" name=""/>
        <dsp:cNvSpPr/>
      </dsp:nvSpPr>
      <dsp:spPr>
        <a:xfrm>
          <a:off x="365601" y="1128802"/>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F36E59-D3DB-411A-B486-6F7251292829}">
      <dsp:nvSpPr>
        <dsp:cNvPr id="0" name=""/>
        <dsp:cNvSpPr/>
      </dsp:nvSpPr>
      <dsp:spPr>
        <a:xfrm>
          <a:off x="3237" y="1259253"/>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总体设计</a:t>
          </a:r>
        </a:p>
      </dsp:txBody>
      <dsp:txXfrm>
        <a:off x="3237" y="1259253"/>
        <a:ext cx="1449455" cy="463825"/>
      </dsp:txXfrm>
    </dsp:sp>
    <dsp:sp modelId="{8EAE1F09-B655-4E5C-88D8-1FBB139A35D4}">
      <dsp:nvSpPr>
        <dsp:cNvPr id="0" name=""/>
        <dsp:cNvSpPr/>
      </dsp:nvSpPr>
      <dsp:spPr>
        <a:xfrm>
          <a:off x="1307747" y="2157915"/>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757993-E6B4-4BA9-A4D6-B2D99CCDF61A}">
      <dsp:nvSpPr>
        <dsp:cNvPr id="0" name=""/>
        <dsp:cNvSpPr/>
      </dsp:nvSpPr>
      <dsp:spPr>
        <a:xfrm>
          <a:off x="1307747" y="2157915"/>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2BC6F9-01B8-44ED-A803-498CEC7798E5}">
      <dsp:nvSpPr>
        <dsp:cNvPr id="0" name=""/>
        <dsp:cNvSpPr/>
      </dsp:nvSpPr>
      <dsp:spPr>
        <a:xfrm>
          <a:off x="945383" y="2288366"/>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课程性质</a:t>
          </a:r>
        </a:p>
      </dsp:txBody>
      <dsp:txXfrm>
        <a:off x="945383" y="2288366"/>
        <a:ext cx="1449455" cy="463825"/>
      </dsp:txXfrm>
    </dsp:sp>
    <dsp:sp modelId="{92AC7D40-9F9B-40DA-824D-513464C26685}">
      <dsp:nvSpPr>
        <dsp:cNvPr id="0" name=""/>
        <dsp:cNvSpPr/>
      </dsp:nvSpPr>
      <dsp:spPr>
        <a:xfrm>
          <a:off x="1307747" y="3187029"/>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E349A8-40A1-4514-9450-10598FE70A0D}">
      <dsp:nvSpPr>
        <dsp:cNvPr id="0" name=""/>
        <dsp:cNvSpPr/>
      </dsp:nvSpPr>
      <dsp:spPr>
        <a:xfrm>
          <a:off x="1307747" y="3187029"/>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7A64B1-C846-433D-BE29-D24D62E20EBE}">
      <dsp:nvSpPr>
        <dsp:cNvPr id="0" name=""/>
        <dsp:cNvSpPr/>
      </dsp:nvSpPr>
      <dsp:spPr>
        <a:xfrm>
          <a:off x="945383" y="3317480"/>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教学内容</a:t>
          </a:r>
        </a:p>
      </dsp:txBody>
      <dsp:txXfrm>
        <a:off x="945383" y="3317480"/>
        <a:ext cx="1449455" cy="463825"/>
      </dsp:txXfrm>
    </dsp:sp>
    <dsp:sp modelId="{A70C1CC5-44D1-458A-84F5-481600705DA8}">
      <dsp:nvSpPr>
        <dsp:cNvPr id="0" name=""/>
        <dsp:cNvSpPr/>
      </dsp:nvSpPr>
      <dsp:spPr>
        <a:xfrm>
          <a:off x="2119442" y="1128802"/>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88AD88-86EC-441C-ABD2-930DD9D3C221}">
      <dsp:nvSpPr>
        <dsp:cNvPr id="0" name=""/>
        <dsp:cNvSpPr/>
      </dsp:nvSpPr>
      <dsp:spPr>
        <a:xfrm>
          <a:off x="2119442" y="1128802"/>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90E194-BEAC-4132-AFFE-47535D7C5C2C}">
      <dsp:nvSpPr>
        <dsp:cNvPr id="0" name=""/>
        <dsp:cNvSpPr/>
      </dsp:nvSpPr>
      <dsp:spPr>
        <a:xfrm>
          <a:off x="1757078" y="1259253"/>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教学团队</a:t>
          </a:r>
        </a:p>
      </dsp:txBody>
      <dsp:txXfrm>
        <a:off x="1757078" y="1259253"/>
        <a:ext cx="1449455" cy="463825"/>
      </dsp:txXfrm>
    </dsp:sp>
    <dsp:sp modelId="{46A2EEC2-CD47-4093-A1C5-53F14FE5C176}">
      <dsp:nvSpPr>
        <dsp:cNvPr id="0" name=""/>
        <dsp:cNvSpPr/>
      </dsp:nvSpPr>
      <dsp:spPr>
        <a:xfrm>
          <a:off x="3061588" y="2157915"/>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94B91B-DE88-4897-931C-7E63BE27B9C9}">
      <dsp:nvSpPr>
        <dsp:cNvPr id="0" name=""/>
        <dsp:cNvSpPr/>
      </dsp:nvSpPr>
      <dsp:spPr>
        <a:xfrm>
          <a:off x="3061588" y="2157915"/>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809AEC-4511-4E1A-B93E-8FD854173D1F}">
      <dsp:nvSpPr>
        <dsp:cNvPr id="0" name=""/>
        <dsp:cNvSpPr/>
      </dsp:nvSpPr>
      <dsp:spPr>
        <a:xfrm>
          <a:off x="2699224" y="2288366"/>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职称结构</a:t>
          </a:r>
        </a:p>
      </dsp:txBody>
      <dsp:txXfrm>
        <a:off x="2699224" y="2288366"/>
        <a:ext cx="1449455" cy="463825"/>
      </dsp:txXfrm>
    </dsp:sp>
    <dsp:sp modelId="{ED7A77E4-ADC5-4120-AD5A-6B77E07028FD}">
      <dsp:nvSpPr>
        <dsp:cNvPr id="0" name=""/>
        <dsp:cNvSpPr/>
      </dsp:nvSpPr>
      <dsp:spPr>
        <a:xfrm>
          <a:off x="3061588" y="3187029"/>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A08769-4FCE-4868-80F9-F3B4D712030D}">
      <dsp:nvSpPr>
        <dsp:cNvPr id="0" name=""/>
        <dsp:cNvSpPr/>
      </dsp:nvSpPr>
      <dsp:spPr>
        <a:xfrm>
          <a:off x="3061588" y="3187029"/>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3EC229-7349-4629-90F8-9BB377068CAA}">
      <dsp:nvSpPr>
        <dsp:cNvPr id="0" name=""/>
        <dsp:cNvSpPr/>
      </dsp:nvSpPr>
      <dsp:spPr>
        <a:xfrm>
          <a:off x="2699224" y="3317480"/>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学历结构</a:t>
          </a:r>
        </a:p>
      </dsp:txBody>
      <dsp:txXfrm>
        <a:off x="2699224" y="3317480"/>
        <a:ext cx="1449455" cy="463825"/>
      </dsp:txXfrm>
    </dsp:sp>
    <dsp:sp modelId="{7BCBD7DF-6133-4A38-9674-F7DEC02BE3D4}">
      <dsp:nvSpPr>
        <dsp:cNvPr id="0" name=""/>
        <dsp:cNvSpPr/>
      </dsp:nvSpPr>
      <dsp:spPr>
        <a:xfrm>
          <a:off x="3061588" y="4216142"/>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40073E-97EC-4404-BC7C-64A602F73E6C}">
      <dsp:nvSpPr>
        <dsp:cNvPr id="0" name=""/>
        <dsp:cNvSpPr/>
      </dsp:nvSpPr>
      <dsp:spPr>
        <a:xfrm>
          <a:off x="3061588" y="4216142"/>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BA07C9-A715-4F23-A9E8-68CE0D7B646D}">
      <dsp:nvSpPr>
        <dsp:cNvPr id="0" name=""/>
        <dsp:cNvSpPr/>
      </dsp:nvSpPr>
      <dsp:spPr>
        <a:xfrm>
          <a:off x="2699224" y="4346593"/>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双师结构</a:t>
          </a:r>
        </a:p>
      </dsp:txBody>
      <dsp:txXfrm>
        <a:off x="2699224" y="4346593"/>
        <a:ext cx="1449455" cy="463825"/>
      </dsp:txXfrm>
    </dsp:sp>
    <dsp:sp modelId="{A2D33733-EDC2-4485-A53B-44FB9922E37C}">
      <dsp:nvSpPr>
        <dsp:cNvPr id="0" name=""/>
        <dsp:cNvSpPr/>
      </dsp:nvSpPr>
      <dsp:spPr>
        <a:xfrm>
          <a:off x="3873283" y="1128802"/>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49ED7A-2E7A-4F6E-AC2E-B18459F8893F}">
      <dsp:nvSpPr>
        <dsp:cNvPr id="0" name=""/>
        <dsp:cNvSpPr/>
      </dsp:nvSpPr>
      <dsp:spPr>
        <a:xfrm>
          <a:off x="3873283" y="1128802"/>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4BBD23-82FA-4874-919F-898D668211F1}">
      <dsp:nvSpPr>
        <dsp:cNvPr id="0" name=""/>
        <dsp:cNvSpPr/>
      </dsp:nvSpPr>
      <dsp:spPr>
        <a:xfrm>
          <a:off x="3510919" y="1259253"/>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课程资源</a:t>
          </a:r>
        </a:p>
      </dsp:txBody>
      <dsp:txXfrm>
        <a:off x="3510919" y="1259253"/>
        <a:ext cx="1449455" cy="463825"/>
      </dsp:txXfrm>
    </dsp:sp>
    <dsp:sp modelId="{A197C01E-5CC8-4115-849F-79F027C479C1}">
      <dsp:nvSpPr>
        <dsp:cNvPr id="0" name=""/>
        <dsp:cNvSpPr/>
      </dsp:nvSpPr>
      <dsp:spPr>
        <a:xfrm>
          <a:off x="4815429" y="2157915"/>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D7A901-DFC6-4EB2-A8F7-E60C240064B4}">
      <dsp:nvSpPr>
        <dsp:cNvPr id="0" name=""/>
        <dsp:cNvSpPr/>
      </dsp:nvSpPr>
      <dsp:spPr>
        <a:xfrm>
          <a:off x="4815429" y="2157915"/>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FB32DB-B395-45A2-A30F-3961ABFD4FBA}">
      <dsp:nvSpPr>
        <dsp:cNvPr id="0" name=""/>
        <dsp:cNvSpPr/>
      </dsp:nvSpPr>
      <dsp:spPr>
        <a:xfrm>
          <a:off x="4453065" y="2288366"/>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数字资源</a:t>
          </a:r>
        </a:p>
      </dsp:txBody>
      <dsp:txXfrm>
        <a:off x="4453065" y="2288366"/>
        <a:ext cx="1449455" cy="463825"/>
      </dsp:txXfrm>
    </dsp:sp>
    <dsp:sp modelId="{965A8464-98FF-47A8-BA8D-2E2BBE963A88}">
      <dsp:nvSpPr>
        <dsp:cNvPr id="0" name=""/>
        <dsp:cNvSpPr/>
      </dsp:nvSpPr>
      <dsp:spPr>
        <a:xfrm>
          <a:off x="4815429" y="3187029"/>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F37726-3DBF-4977-847D-A419FB8EDB82}">
      <dsp:nvSpPr>
        <dsp:cNvPr id="0" name=""/>
        <dsp:cNvSpPr/>
      </dsp:nvSpPr>
      <dsp:spPr>
        <a:xfrm>
          <a:off x="4815429" y="3187029"/>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F2081E-78AA-41E2-A799-6F6FC1003B7B}">
      <dsp:nvSpPr>
        <dsp:cNvPr id="0" name=""/>
        <dsp:cNvSpPr/>
      </dsp:nvSpPr>
      <dsp:spPr>
        <a:xfrm>
          <a:off x="4453065" y="3317480"/>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教材</a:t>
          </a:r>
        </a:p>
      </dsp:txBody>
      <dsp:txXfrm>
        <a:off x="4453065" y="3317480"/>
        <a:ext cx="1449455" cy="463825"/>
      </dsp:txXfrm>
    </dsp:sp>
    <dsp:sp modelId="{BD32D6A0-4231-4D4E-88FB-40683CCE6AC3}">
      <dsp:nvSpPr>
        <dsp:cNvPr id="0" name=""/>
        <dsp:cNvSpPr/>
      </dsp:nvSpPr>
      <dsp:spPr>
        <a:xfrm>
          <a:off x="5627124" y="1128802"/>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C06183-6860-4770-AFEB-20F3B3234136}">
      <dsp:nvSpPr>
        <dsp:cNvPr id="0" name=""/>
        <dsp:cNvSpPr/>
      </dsp:nvSpPr>
      <dsp:spPr>
        <a:xfrm>
          <a:off x="5627124" y="1128802"/>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64278F-2FA6-408A-B9D4-9797D2279486}">
      <dsp:nvSpPr>
        <dsp:cNvPr id="0" name=""/>
        <dsp:cNvSpPr/>
      </dsp:nvSpPr>
      <dsp:spPr>
        <a:xfrm>
          <a:off x="5264760" y="1259253"/>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solidFill>
                <a:schemeClr val="tx1"/>
              </a:solidFill>
            </a:rPr>
            <a:t>教学条件</a:t>
          </a:r>
        </a:p>
      </dsp:txBody>
      <dsp:txXfrm>
        <a:off x="5264760" y="1259253"/>
        <a:ext cx="1449455" cy="463825"/>
      </dsp:txXfrm>
    </dsp:sp>
    <dsp:sp modelId="{1F37F86D-CD78-46CC-BCAA-7892D5FBB719}">
      <dsp:nvSpPr>
        <dsp:cNvPr id="0" name=""/>
        <dsp:cNvSpPr/>
      </dsp:nvSpPr>
      <dsp:spPr>
        <a:xfrm>
          <a:off x="6569270" y="2157915"/>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14780E-BF9A-442E-BC82-A9262519B345}">
      <dsp:nvSpPr>
        <dsp:cNvPr id="0" name=""/>
        <dsp:cNvSpPr/>
      </dsp:nvSpPr>
      <dsp:spPr>
        <a:xfrm>
          <a:off x="6569270" y="2157915"/>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EC7EAA-D74C-4A61-9769-0FAAD13F8CEE}">
      <dsp:nvSpPr>
        <dsp:cNvPr id="0" name=""/>
        <dsp:cNvSpPr/>
      </dsp:nvSpPr>
      <dsp:spPr>
        <a:xfrm>
          <a:off x="6206906" y="2288366"/>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校内实训</a:t>
          </a:r>
        </a:p>
      </dsp:txBody>
      <dsp:txXfrm>
        <a:off x="6206906" y="2288366"/>
        <a:ext cx="1449455" cy="463825"/>
      </dsp:txXfrm>
    </dsp:sp>
    <dsp:sp modelId="{3240DD6C-50FF-4DE7-BDD0-5BCEBC0DAC53}">
      <dsp:nvSpPr>
        <dsp:cNvPr id="0" name=""/>
        <dsp:cNvSpPr/>
      </dsp:nvSpPr>
      <dsp:spPr>
        <a:xfrm>
          <a:off x="6569270" y="3187029"/>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528051-46EA-424B-B4BA-3BF4EFD30C8C}">
      <dsp:nvSpPr>
        <dsp:cNvPr id="0" name=""/>
        <dsp:cNvSpPr/>
      </dsp:nvSpPr>
      <dsp:spPr>
        <a:xfrm>
          <a:off x="6569270" y="3187029"/>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1EED37-666A-4F58-AD18-601C40B3B900}">
      <dsp:nvSpPr>
        <dsp:cNvPr id="0" name=""/>
        <dsp:cNvSpPr/>
      </dsp:nvSpPr>
      <dsp:spPr>
        <a:xfrm>
          <a:off x="6206906" y="3317480"/>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校外实训</a:t>
          </a:r>
        </a:p>
      </dsp:txBody>
      <dsp:txXfrm>
        <a:off x="6206906" y="3317480"/>
        <a:ext cx="1449455" cy="463825"/>
      </dsp:txXfrm>
    </dsp:sp>
    <dsp:sp modelId="{2DF71541-2C60-49E6-AF0D-1EC39757C127}">
      <dsp:nvSpPr>
        <dsp:cNvPr id="0" name=""/>
        <dsp:cNvSpPr/>
      </dsp:nvSpPr>
      <dsp:spPr>
        <a:xfrm>
          <a:off x="7380965" y="1128802"/>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3928E3-1C03-4DB8-8257-E09BB7919A0E}">
      <dsp:nvSpPr>
        <dsp:cNvPr id="0" name=""/>
        <dsp:cNvSpPr/>
      </dsp:nvSpPr>
      <dsp:spPr>
        <a:xfrm>
          <a:off x="7380965" y="1128802"/>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C9783F-B989-461E-8B0D-54CB4F205EDD}">
      <dsp:nvSpPr>
        <dsp:cNvPr id="0" name=""/>
        <dsp:cNvSpPr/>
      </dsp:nvSpPr>
      <dsp:spPr>
        <a:xfrm>
          <a:off x="7018601" y="1259253"/>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教学方法</a:t>
          </a:r>
        </a:p>
      </dsp:txBody>
      <dsp:txXfrm>
        <a:off x="7018601" y="1259253"/>
        <a:ext cx="1449455" cy="463825"/>
      </dsp:txXfrm>
    </dsp:sp>
    <dsp:sp modelId="{9BE5059E-045D-4147-B023-B496D3F6741D}">
      <dsp:nvSpPr>
        <dsp:cNvPr id="0" name=""/>
        <dsp:cNvSpPr/>
      </dsp:nvSpPr>
      <dsp:spPr>
        <a:xfrm>
          <a:off x="8323111" y="2157915"/>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EAE3FE-1813-41C6-862B-6C859C83CFC0}">
      <dsp:nvSpPr>
        <dsp:cNvPr id="0" name=""/>
        <dsp:cNvSpPr/>
      </dsp:nvSpPr>
      <dsp:spPr>
        <a:xfrm>
          <a:off x="8323111" y="2157915"/>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22B5D0-F6E7-4D7A-A642-6913E0D848C7}">
      <dsp:nvSpPr>
        <dsp:cNvPr id="0" name=""/>
        <dsp:cNvSpPr/>
      </dsp:nvSpPr>
      <dsp:spPr>
        <a:xfrm>
          <a:off x="7960747" y="2288366"/>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教学手段</a:t>
          </a:r>
        </a:p>
      </dsp:txBody>
      <dsp:txXfrm>
        <a:off x="7960747" y="2288366"/>
        <a:ext cx="1449455" cy="463825"/>
      </dsp:txXfrm>
    </dsp:sp>
    <dsp:sp modelId="{BC68BA68-ABD8-4053-8E8B-9C034AB74B69}">
      <dsp:nvSpPr>
        <dsp:cNvPr id="0" name=""/>
        <dsp:cNvSpPr/>
      </dsp:nvSpPr>
      <dsp:spPr>
        <a:xfrm>
          <a:off x="8323111" y="3187029"/>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0CE521-C90F-4D26-BE06-8B3BE1CA4010}">
      <dsp:nvSpPr>
        <dsp:cNvPr id="0" name=""/>
        <dsp:cNvSpPr/>
      </dsp:nvSpPr>
      <dsp:spPr>
        <a:xfrm>
          <a:off x="8323111" y="3187029"/>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72E6DE-9AD3-4B13-9E91-D1008B14191F}">
      <dsp:nvSpPr>
        <dsp:cNvPr id="0" name=""/>
        <dsp:cNvSpPr/>
      </dsp:nvSpPr>
      <dsp:spPr>
        <a:xfrm>
          <a:off x="7960747" y="3317480"/>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教学方法</a:t>
          </a:r>
        </a:p>
      </dsp:txBody>
      <dsp:txXfrm>
        <a:off x="7960747" y="3317480"/>
        <a:ext cx="1449455" cy="463825"/>
      </dsp:txXfrm>
    </dsp:sp>
    <dsp:sp modelId="{9AD35E22-F108-44E3-96E1-B8C421180DEE}">
      <dsp:nvSpPr>
        <dsp:cNvPr id="0" name=""/>
        <dsp:cNvSpPr/>
      </dsp:nvSpPr>
      <dsp:spPr>
        <a:xfrm>
          <a:off x="9134806" y="1128802"/>
          <a:ext cx="724727" cy="7247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EA2C12-CB98-461E-9F54-4E417F0D4424}">
      <dsp:nvSpPr>
        <dsp:cNvPr id="0" name=""/>
        <dsp:cNvSpPr/>
      </dsp:nvSpPr>
      <dsp:spPr>
        <a:xfrm>
          <a:off x="9134806" y="1128802"/>
          <a:ext cx="724727" cy="7247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468E29-3923-4186-A252-204CDF50DF84}">
      <dsp:nvSpPr>
        <dsp:cNvPr id="0" name=""/>
        <dsp:cNvSpPr/>
      </dsp:nvSpPr>
      <dsp:spPr>
        <a:xfrm>
          <a:off x="8772443" y="1259253"/>
          <a:ext cx="1449455" cy="463825"/>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考核与评价</a:t>
          </a:r>
        </a:p>
      </dsp:txBody>
      <dsp:txXfrm>
        <a:off x="8772443" y="1259253"/>
        <a:ext cx="1449455" cy="4638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2AF1E0-E75C-4A0E-94EC-13396F58923A}">
      <dsp:nvSpPr>
        <dsp:cNvPr id="0" name=""/>
        <dsp:cNvSpPr/>
      </dsp:nvSpPr>
      <dsp:spPr>
        <a:xfrm>
          <a:off x="4176464" y="1411253"/>
          <a:ext cx="3581788" cy="248653"/>
        </a:xfrm>
        <a:custGeom>
          <a:avLst/>
          <a:gdLst/>
          <a:ahLst/>
          <a:cxnLst/>
          <a:rect l="0" t="0" r="0" b="0"/>
          <a:pathLst>
            <a:path>
              <a:moveTo>
                <a:pt x="0" y="0"/>
              </a:moveTo>
              <a:lnTo>
                <a:pt x="0" y="124326"/>
              </a:lnTo>
              <a:lnTo>
                <a:pt x="3581788" y="124326"/>
              </a:lnTo>
              <a:lnTo>
                <a:pt x="3581788" y="2486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9C79A5-9036-4034-AB86-DBC9427A52A1}">
      <dsp:nvSpPr>
        <dsp:cNvPr id="0" name=""/>
        <dsp:cNvSpPr/>
      </dsp:nvSpPr>
      <dsp:spPr>
        <a:xfrm>
          <a:off x="6325536" y="2251937"/>
          <a:ext cx="544668" cy="1195902"/>
        </a:xfrm>
        <a:custGeom>
          <a:avLst/>
          <a:gdLst/>
          <a:ahLst/>
          <a:cxnLst/>
          <a:rect l="0" t="0" r="0" b="0"/>
          <a:pathLst>
            <a:path>
              <a:moveTo>
                <a:pt x="0" y="0"/>
              </a:moveTo>
              <a:lnTo>
                <a:pt x="0" y="1195902"/>
              </a:lnTo>
              <a:lnTo>
                <a:pt x="544668" y="119590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B91045-B62F-4EF5-A4D9-0ACABBAAC362}">
      <dsp:nvSpPr>
        <dsp:cNvPr id="0" name=""/>
        <dsp:cNvSpPr/>
      </dsp:nvSpPr>
      <dsp:spPr>
        <a:xfrm>
          <a:off x="6325536" y="2251937"/>
          <a:ext cx="544668" cy="355218"/>
        </a:xfrm>
        <a:custGeom>
          <a:avLst/>
          <a:gdLst/>
          <a:ahLst/>
          <a:cxnLst/>
          <a:rect l="0" t="0" r="0" b="0"/>
          <a:pathLst>
            <a:path>
              <a:moveTo>
                <a:pt x="0" y="0"/>
              </a:moveTo>
              <a:lnTo>
                <a:pt x="0" y="355218"/>
              </a:lnTo>
              <a:lnTo>
                <a:pt x="544668" y="355218"/>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A5352D-BDCC-472D-935B-0F6B53C837BA}">
      <dsp:nvSpPr>
        <dsp:cNvPr id="0" name=""/>
        <dsp:cNvSpPr/>
      </dsp:nvSpPr>
      <dsp:spPr>
        <a:xfrm>
          <a:off x="4176464" y="1411253"/>
          <a:ext cx="2149072" cy="248653"/>
        </a:xfrm>
        <a:custGeom>
          <a:avLst/>
          <a:gdLst/>
          <a:ahLst/>
          <a:cxnLst/>
          <a:rect l="0" t="0" r="0" b="0"/>
          <a:pathLst>
            <a:path>
              <a:moveTo>
                <a:pt x="0" y="0"/>
              </a:moveTo>
              <a:lnTo>
                <a:pt x="0" y="124326"/>
              </a:lnTo>
              <a:lnTo>
                <a:pt x="2149072" y="124326"/>
              </a:lnTo>
              <a:lnTo>
                <a:pt x="2149072" y="2486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786E91-7494-4420-98A5-456B39412FC8}">
      <dsp:nvSpPr>
        <dsp:cNvPr id="0" name=""/>
        <dsp:cNvSpPr/>
      </dsp:nvSpPr>
      <dsp:spPr>
        <a:xfrm>
          <a:off x="4892821" y="2251937"/>
          <a:ext cx="544668" cy="1195902"/>
        </a:xfrm>
        <a:custGeom>
          <a:avLst/>
          <a:gdLst/>
          <a:ahLst/>
          <a:cxnLst/>
          <a:rect l="0" t="0" r="0" b="0"/>
          <a:pathLst>
            <a:path>
              <a:moveTo>
                <a:pt x="0" y="0"/>
              </a:moveTo>
              <a:lnTo>
                <a:pt x="0" y="1195902"/>
              </a:lnTo>
              <a:lnTo>
                <a:pt x="544668" y="119590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1048ED-B833-42BA-ACBE-12A3CE5F8B15}">
      <dsp:nvSpPr>
        <dsp:cNvPr id="0" name=""/>
        <dsp:cNvSpPr/>
      </dsp:nvSpPr>
      <dsp:spPr>
        <a:xfrm>
          <a:off x="4892821" y="2251937"/>
          <a:ext cx="544668" cy="355218"/>
        </a:xfrm>
        <a:custGeom>
          <a:avLst/>
          <a:gdLst/>
          <a:ahLst/>
          <a:cxnLst/>
          <a:rect l="0" t="0" r="0" b="0"/>
          <a:pathLst>
            <a:path>
              <a:moveTo>
                <a:pt x="0" y="0"/>
              </a:moveTo>
              <a:lnTo>
                <a:pt x="0" y="355218"/>
              </a:lnTo>
              <a:lnTo>
                <a:pt x="544668" y="355218"/>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0D7CFC-0DE7-44BC-8A24-45CFCA3E7342}">
      <dsp:nvSpPr>
        <dsp:cNvPr id="0" name=""/>
        <dsp:cNvSpPr/>
      </dsp:nvSpPr>
      <dsp:spPr>
        <a:xfrm>
          <a:off x="4176464" y="1411253"/>
          <a:ext cx="716357" cy="248653"/>
        </a:xfrm>
        <a:custGeom>
          <a:avLst/>
          <a:gdLst/>
          <a:ahLst/>
          <a:cxnLst/>
          <a:rect l="0" t="0" r="0" b="0"/>
          <a:pathLst>
            <a:path>
              <a:moveTo>
                <a:pt x="0" y="0"/>
              </a:moveTo>
              <a:lnTo>
                <a:pt x="0" y="124326"/>
              </a:lnTo>
              <a:lnTo>
                <a:pt x="716357" y="124326"/>
              </a:lnTo>
              <a:lnTo>
                <a:pt x="716357" y="2486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193029-027B-44D4-AC91-E6FDE64DB365}">
      <dsp:nvSpPr>
        <dsp:cNvPr id="0" name=""/>
        <dsp:cNvSpPr/>
      </dsp:nvSpPr>
      <dsp:spPr>
        <a:xfrm>
          <a:off x="3460106" y="2251937"/>
          <a:ext cx="544668" cy="1195902"/>
        </a:xfrm>
        <a:custGeom>
          <a:avLst/>
          <a:gdLst/>
          <a:ahLst/>
          <a:cxnLst/>
          <a:rect l="0" t="0" r="0" b="0"/>
          <a:pathLst>
            <a:path>
              <a:moveTo>
                <a:pt x="0" y="0"/>
              </a:moveTo>
              <a:lnTo>
                <a:pt x="0" y="1195902"/>
              </a:lnTo>
              <a:lnTo>
                <a:pt x="544668" y="119590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3269DF-FB7B-465A-9B05-CFA7AFDFD6BF}">
      <dsp:nvSpPr>
        <dsp:cNvPr id="0" name=""/>
        <dsp:cNvSpPr/>
      </dsp:nvSpPr>
      <dsp:spPr>
        <a:xfrm>
          <a:off x="3460106" y="2251937"/>
          <a:ext cx="544668" cy="355218"/>
        </a:xfrm>
        <a:custGeom>
          <a:avLst/>
          <a:gdLst/>
          <a:ahLst/>
          <a:cxnLst/>
          <a:rect l="0" t="0" r="0" b="0"/>
          <a:pathLst>
            <a:path>
              <a:moveTo>
                <a:pt x="0" y="0"/>
              </a:moveTo>
              <a:lnTo>
                <a:pt x="0" y="355218"/>
              </a:lnTo>
              <a:lnTo>
                <a:pt x="544668" y="355218"/>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B1C14E-2843-48E0-A247-39DB36BAB874}">
      <dsp:nvSpPr>
        <dsp:cNvPr id="0" name=""/>
        <dsp:cNvSpPr/>
      </dsp:nvSpPr>
      <dsp:spPr>
        <a:xfrm>
          <a:off x="3460106" y="1411253"/>
          <a:ext cx="716357" cy="248653"/>
        </a:xfrm>
        <a:custGeom>
          <a:avLst/>
          <a:gdLst/>
          <a:ahLst/>
          <a:cxnLst/>
          <a:rect l="0" t="0" r="0" b="0"/>
          <a:pathLst>
            <a:path>
              <a:moveTo>
                <a:pt x="716357" y="0"/>
              </a:moveTo>
              <a:lnTo>
                <a:pt x="716357" y="124326"/>
              </a:lnTo>
              <a:lnTo>
                <a:pt x="0" y="124326"/>
              </a:lnTo>
              <a:lnTo>
                <a:pt x="0" y="2486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07007D-3991-443C-9EF9-063FFACB6724}">
      <dsp:nvSpPr>
        <dsp:cNvPr id="0" name=""/>
        <dsp:cNvSpPr/>
      </dsp:nvSpPr>
      <dsp:spPr>
        <a:xfrm>
          <a:off x="2027391" y="2251937"/>
          <a:ext cx="544668" cy="1195902"/>
        </a:xfrm>
        <a:custGeom>
          <a:avLst/>
          <a:gdLst/>
          <a:ahLst/>
          <a:cxnLst/>
          <a:rect l="0" t="0" r="0" b="0"/>
          <a:pathLst>
            <a:path>
              <a:moveTo>
                <a:pt x="0" y="0"/>
              </a:moveTo>
              <a:lnTo>
                <a:pt x="0" y="1195902"/>
              </a:lnTo>
              <a:lnTo>
                <a:pt x="544668" y="119590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74160A-8C09-4994-8F0E-24C8895AC803}">
      <dsp:nvSpPr>
        <dsp:cNvPr id="0" name=""/>
        <dsp:cNvSpPr/>
      </dsp:nvSpPr>
      <dsp:spPr>
        <a:xfrm>
          <a:off x="2027391" y="2251937"/>
          <a:ext cx="544668" cy="355218"/>
        </a:xfrm>
        <a:custGeom>
          <a:avLst/>
          <a:gdLst/>
          <a:ahLst/>
          <a:cxnLst/>
          <a:rect l="0" t="0" r="0" b="0"/>
          <a:pathLst>
            <a:path>
              <a:moveTo>
                <a:pt x="0" y="0"/>
              </a:moveTo>
              <a:lnTo>
                <a:pt x="0" y="355218"/>
              </a:lnTo>
              <a:lnTo>
                <a:pt x="544668" y="355218"/>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6C9CF0-8497-4E8A-A5FC-8FB637CE21E6}">
      <dsp:nvSpPr>
        <dsp:cNvPr id="0" name=""/>
        <dsp:cNvSpPr/>
      </dsp:nvSpPr>
      <dsp:spPr>
        <a:xfrm>
          <a:off x="2027391" y="1411253"/>
          <a:ext cx="2149072" cy="248653"/>
        </a:xfrm>
        <a:custGeom>
          <a:avLst/>
          <a:gdLst/>
          <a:ahLst/>
          <a:cxnLst/>
          <a:rect l="0" t="0" r="0" b="0"/>
          <a:pathLst>
            <a:path>
              <a:moveTo>
                <a:pt x="2149072" y="0"/>
              </a:moveTo>
              <a:lnTo>
                <a:pt x="2149072" y="124326"/>
              </a:lnTo>
              <a:lnTo>
                <a:pt x="0" y="124326"/>
              </a:lnTo>
              <a:lnTo>
                <a:pt x="0" y="2486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3A42C9-A15A-4025-A499-0B18C2489EE3}">
      <dsp:nvSpPr>
        <dsp:cNvPr id="0" name=""/>
        <dsp:cNvSpPr/>
      </dsp:nvSpPr>
      <dsp:spPr>
        <a:xfrm>
          <a:off x="594675" y="2251937"/>
          <a:ext cx="544668" cy="1195902"/>
        </a:xfrm>
        <a:custGeom>
          <a:avLst/>
          <a:gdLst/>
          <a:ahLst/>
          <a:cxnLst/>
          <a:rect l="0" t="0" r="0" b="0"/>
          <a:pathLst>
            <a:path>
              <a:moveTo>
                <a:pt x="0" y="0"/>
              </a:moveTo>
              <a:lnTo>
                <a:pt x="0" y="1195902"/>
              </a:lnTo>
              <a:lnTo>
                <a:pt x="544668" y="119590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32DBB7-54E5-45B0-A36B-136253F03781}">
      <dsp:nvSpPr>
        <dsp:cNvPr id="0" name=""/>
        <dsp:cNvSpPr/>
      </dsp:nvSpPr>
      <dsp:spPr>
        <a:xfrm>
          <a:off x="594675" y="2251937"/>
          <a:ext cx="544668" cy="355218"/>
        </a:xfrm>
        <a:custGeom>
          <a:avLst/>
          <a:gdLst/>
          <a:ahLst/>
          <a:cxnLst/>
          <a:rect l="0" t="0" r="0" b="0"/>
          <a:pathLst>
            <a:path>
              <a:moveTo>
                <a:pt x="0" y="0"/>
              </a:moveTo>
              <a:lnTo>
                <a:pt x="0" y="355218"/>
              </a:lnTo>
              <a:lnTo>
                <a:pt x="544668" y="355218"/>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8213AF-1EA8-4554-87CF-7562A0DDBD61}">
      <dsp:nvSpPr>
        <dsp:cNvPr id="0" name=""/>
        <dsp:cNvSpPr/>
      </dsp:nvSpPr>
      <dsp:spPr>
        <a:xfrm>
          <a:off x="594675" y="1411253"/>
          <a:ext cx="3581788" cy="248653"/>
        </a:xfrm>
        <a:custGeom>
          <a:avLst/>
          <a:gdLst/>
          <a:ahLst/>
          <a:cxnLst/>
          <a:rect l="0" t="0" r="0" b="0"/>
          <a:pathLst>
            <a:path>
              <a:moveTo>
                <a:pt x="3581788" y="0"/>
              </a:moveTo>
              <a:lnTo>
                <a:pt x="3581788" y="124326"/>
              </a:lnTo>
              <a:lnTo>
                <a:pt x="0" y="124326"/>
              </a:lnTo>
              <a:lnTo>
                <a:pt x="0" y="2486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B8770C-3FB0-4CB3-9E26-610D0178DB9A}">
      <dsp:nvSpPr>
        <dsp:cNvPr id="0" name=""/>
        <dsp:cNvSpPr/>
      </dsp:nvSpPr>
      <dsp:spPr>
        <a:xfrm>
          <a:off x="3880448" y="819222"/>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3652FE-F7D1-4B6A-9C7D-5CD128BB1AB1}">
      <dsp:nvSpPr>
        <dsp:cNvPr id="0" name=""/>
        <dsp:cNvSpPr/>
      </dsp:nvSpPr>
      <dsp:spPr>
        <a:xfrm>
          <a:off x="3880448" y="819222"/>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B132B1-E6BA-4EC9-B1DC-227AA4C470CE}">
      <dsp:nvSpPr>
        <dsp:cNvPr id="0" name=""/>
        <dsp:cNvSpPr/>
      </dsp:nvSpPr>
      <dsp:spPr>
        <a:xfrm>
          <a:off x="3584432" y="925787"/>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院级精品课程</a:t>
          </a:r>
        </a:p>
      </dsp:txBody>
      <dsp:txXfrm>
        <a:off x="3584432" y="925787"/>
        <a:ext cx="1184062" cy="378899"/>
      </dsp:txXfrm>
    </dsp:sp>
    <dsp:sp modelId="{6D5A0D51-2903-49DB-B761-31AD773DE2D4}">
      <dsp:nvSpPr>
        <dsp:cNvPr id="0" name=""/>
        <dsp:cNvSpPr/>
      </dsp:nvSpPr>
      <dsp:spPr>
        <a:xfrm>
          <a:off x="298660" y="1659906"/>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AAB00B-19CB-4B4E-AD30-123E77895BA4}">
      <dsp:nvSpPr>
        <dsp:cNvPr id="0" name=""/>
        <dsp:cNvSpPr/>
      </dsp:nvSpPr>
      <dsp:spPr>
        <a:xfrm>
          <a:off x="298660" y="1659906"/>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F36E59-D3DB-411A-B486-6F7251292829}">
      <dsp:nvSpPr>
        <dsp:cNvPr id="0" name=""/>
        <dsp:cNvSpPr/>
      </dsp:nvSpPr>
      <dsp:spPr>
        <a:xfrm>
          <a:off x="2644" y="1766471"/>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总体设计</a:t>
          </a:r>
        </a:p>
      </dsp:txBody>
      <dsp:txXfrm>
        <a:off x="2644" y="1766471"/>
        <a:ext cx="1184062" cy="378899"/>
      </dsp:txXfrm>
    </dsp:sp>
    <dsp:sp modelId="{8EAE1F09-B655-4E5C-88D8-1FBB139A35D4}">
      <dsp:nvSpPr>
        <dsp:cNvPr id="0" name=""/>
        <dsp:cNvSpPr/>
      </dsp:nvSpPr>
      <dsp:spPr>
        <a:xfrm>
          <a:off x="1068300" y="2500590"/>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757993-E6B4-4BA9-A4D6-B2D99CCDF61A}">
      <dsp:nvSpPr>
        <dsp:cNvPr id="0" name=""/>
        <dsp:cNvSpPr/>
      </dsp:nvSpPr>
      <dsp:spPr>
        <a:xfrm>
          <a:off x="1068300" y="2500590"/>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2BC6F9-01B8-44ED-A803-498CEC7798E5}">
      <dsp:nvSpPr>
        <dsp:cNvPr id="0" name=""/>
        <dsp:cNvSpPr/>
      </dsp:nvSpPr>
      <dsp:spPr>
        <a:xfrm>
          <a:off x="772285" y="2607156"/>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课程标准</a:t>
          </a:r>
        </a:p>
      </dsp:txBody>
      <dsp:txXfrm>
        <a:off x="772285" y="2607156"/>
        <a:ext cx="1184062" cy="378899"/>
      </dsp:txXfrm>
    </dsp:sp>
    <dsp:sp modelId="{92AC7D40-9F9B-40DA-824D-513464C26685}">
      <dsp:nvSpPr>
        <dsp:cNvPr id="0" name=""/>
        <dsp:cNvSpPr/>
      </dsp:nvSpPr>
      <dsp:spPr>
        <a:xfrm>
          <a:off x="1068300" y="3341274"/>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E349A8-40A1-4514-9450-10598FE70A0D}">
      <dsp:nvSpPr>
        <dsp:cNvPr id="0" name=""/>
        <dsp:cNvSpPr/>
      </dsp:nvSpPr>
      <dsp:spPr>
        <a:xfrm>
          <a:off x="1068300" y="3341274"/>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7A64B1-C846-433D-BE29-D24D62E20EBE}">
      <dsp:nvSpPr>
        <dsp:cNvPr id="0" name=""/>
        <dsp:cNvSpPr/>
      </dsp:nvSpPr>
      <dsp:spPr>
        <a:xfrm>
          <a:off x="772285" y="3447840"/>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内容设计</a:t>
          </a:r>
        </a:p>
      </dsp:txBody>
      <dsp:txXfrm>
        <a:off x="772285" y="3447840"/>
        <a:ext cx="1184062" cy="378899"/>
      </dsp:txXfrm>
    </dsp:sp>
    <dsp:sp modelId="{A70C1CC5-44D1-458A-84F5-481600705DA8}">
      <dsp:nvSpPr>
        <dsp:cNvPr id="0" name=""/>
        <dsp:cNvSpPr/>
      </dsp:nvSpPr>
      <dsp:spPr>
        <a:xfrm>
          <a:off x="1731375" y="1659906"/>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88AD88-86EC-441C-ABD2-930DD9D3C221}">
      <dsp:nvSpPr>
        <dsp:cNvPr id="0" name=""/>
        <dsp:cNvSpPr/>
      </dsp:nvSpPr>
      <dsp:spPr>
        <a:xfrm>
          <a:off x="1731375" y="1659906"/>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90E194-BEAC-4132-AFFE-47535D7C5C2C}">
      <dsp:nvSpPr>
        <dsp:cNvPr id="0" name=""/>
        <dsp:cNvSpPr/>
      </dsp:nvSpPr>
      <dsp:spPr>
        <a:xfrm>
          <a:off x="1435359" y="1766471"/>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教学团队</a:t>
          </a:r>
        </a:p>
      </dsp:txBody>
      <dsp:txXfrm>
        <a:off x="1435359" y="1766471"/>
        <a:ext cx="1184062" cy="378899"/>
      </dsp:txXfrm>
    </dsp:sp>
    <dsp:sp modelId="{46A2EEC2-CD47-4093-A1C5-53F14FE5C176}">
      <dsp:nvSpPr>
        <dsp:cNvPr id="0" name=""/>
        <dsp:cNvSpPr/>
      </dsp:nvSpPr>
      <dsp:spPr>
        <a:xfrm>
          <a:off x="2501015" y="2500590"/>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94B91B-DE88-4897-931C-7E63BE27B9C9}">
      <dsp:nvSpPr>
        <dsp:cNvPr id="0" name=""/>
        <dsp:cNvSpPr/>
      </dsp:nvSpPr>
      <dsp:spPr>
        <a:xfrm>
          <a:off x="2501015" y="2500590"/>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809AEC-4511-4E1A-B93E-8FD854173D1F}">
      <dsp:nvSpPr>
        <dsp:cNvPr id="0" name=""/>
        <dsp:cNvSpPr/>
      </dsp:nvSpPr>
      <dsp:spPr>
        <a:xfrm>
          <a:off x="2205000" y="2607156"/>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团队构成</a:t>
          </a:r>
        </a:p>
      </dsp:txBody>
      <dsp:txXfrm>
        <a:off x="2205000" y="2607156"/>
        <a:ext cx="1184062" cy="378899"/>
      </dsp:txXfrm>
    </dsp:sp>
    <dsp:sp modelId="{ED7A77E4-ADC5-4120-AD5A-6B77E07028FD}">
      <dsp:nvSpPr>
        <dsp:cNvPr id="0" name=""/>
        <dsp:cNvSpPr/>
      </dsp:nvSpPr>
      <dsp:spPr>
        <a:xfrm>
          <a:off x="2501015" y="3341274"/>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A08769-4FCE-4868-80F9-F3B4D712030D}">
      <dsp:nvSpPr>
        <dsp:cNvPr id="0" name=""/>
        <dsp:cNvSpPr/>
      </dsp:nvSpPr>
      <dsp:spPr>
        <a:xfrm>
          <a:off x="2501015" y="3341274"/>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3EC229-7349-4629-90F8-9BB377068CAA}">
      <dsp:nvSpPr>
        <dsp:cNvPr id="0" name=""/>
        <dsp:cNvSpPr/>
      </dsp:nvSpPr>
      <dsp:spPr>
        <a:xfrm>
          <a:off x="2205000" y="3447840"/>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师资提升</a:t>
          </a:r>
        </a:p>
      </dsp:txBody>
      <dsp:txXfrm>
        <a:off x="2205000" y="3447840"/>
        <a:ext cx="1184062" cy="378899"/>
      </dsp:txXfrm>
    </dsp:sp>
    <dsp:sp modelId="{A2D33733-EDC2-4485-A53B-44FB9922E37C}">
      <dsp:nvSpPr>
        <dsp:cNvPr id="0" name=""/>
        <dsp:cNvSpPr/>
      </dsp:nvSpPr>
      <dsp:spPr>
        <a:xfrm>
          <a:off x="3164090" y="1659906"/>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49ED7A-2E7A-4F6E-AC2E-B18459F8893F}">
      <dsp:nvSpPr>
        <dsp:cNvPr id="0" name=""/>
        <dsp:cNvSpPr/>
      </dsp:nvSpPr>
      <dsp:spPr>
        <a:xfrm>
          <a:off x="3164090" y="1659906"/>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4BBD23-82FA-4874-919F-898D668211F1}">
      <dsp:nvSpPr>
        <dsp:cNvPr id="0" name=""/>
        <dsp:cNvSpPr/>
      </dsp:nvSpPr>
      <dsp:spPr>
        <a:xfrm>
          <a:off x="2868075" y="1766471"/>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课程资源</a:t>
          </a:r>
        </a:p>
      </dsp:txBody>
      <dsp:txXfrm>
        <a:off x="2868075" y="1766471"/>
        <a:ext cx="1184062" cy="378899"/>
      </dsp:txXfrm>
    </dsp:sp>
    <dsp:sp modelId="{A197C01E-5CC8-4115-849F-79F027C479C1}">
      <dsp:nvSpPr>
        <dsp:cNvPr id="0" name=""/>
        <dsp:cNvSpPr/>
      </dsp:nvSpPr>
      <dsp:spPr>
        <a:xfrm>
          <a:off x="3933731" y="2500590"/>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D7A901-DFC6-4EB2-A8F7-E60C240064B4}">
      <dsp:nvSpPr>
        <dsp:cNvPr id="0" name=""/>
        <dsp:cNvSpPr/>
      </dsp:nvSpPr>
      <dsp:spPr>
        <a:xfrm>
          <a:off x="3933731" y="2500590"/>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FB32DB-B395-45A2-A30F-3961ABFD4FBA}">
      <dsp:nvSpPr>
        <dsp:cNvPr id="0" name=""/>
        <dsp:cNvSpPr/>
      </dsp:nvSpPr>
      <dsp:spPr>
        <a:xfrm>
          <a:off x="3637715" y="2607156"/>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数字资源建设标准</a:t>
          </a:r>
        </a:p>
      </dsp:txBody>
      <dsp:txXfrm>
        <a:off x="3637715" y="2607156"/>
        <a:ext cx="1184062" cy="378899"/>
      </dsp:txXfrm>
    </dsp:sp>
    <dsp:sp modelId="{965A8464-98FF-47A8-BA8D-2E2BBE963A88}">
      <dsp:nvSpPr>
        <dsp:cNvPr id="0" name=""/>
        <dsp:cNvSpPr/>
      </dsp:nvSpPr>
      <dsp:spPr>
        <a:xfrm>
          <a:off x="3933731" y="3341274"/>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F37726-3DBF-4977-847D-A419FB8EDB82}">
      <dsp:nvSpPr>
        <dsp:cNvPr id="0" name=""/>
        <dsp:cNvSpPr/>
      </dsp:nvSpPr>
      <dsp:spPr>
        <a:xfrm>
          <a:off x="3933731" y="3341274"/>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F2081E-78AA-41E2-A799-6F6FC1003B7B}">
      <dsp:nvSpPr>
        <dsp:cNvPr id="0" name=""/>
        <dsp:cNvSpPr/>
      </dsp:nvSpPr>
      <dsp:spPr>
        <a:xfrm>
          <a:off x="3637715" y="3447840"/>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教材交涉标准</a:t>
          </a:r>
        </a:p>
      </dsp:txBody>
      <dsp:txXfrm>
        <a:off x="3637715" y="3447840"/>
        <a:ext cx="1184062" cy="378899"/>
      </dsp:txXfrm>
    </dsp:sp>
    <dsp:sp modelId="{BD32D6A0-4231-4D4E-88FB-40683CCE6AC3}">
      <dsp:nvSpPr>
        <dsp:cNvPr id="0" name=""/>
        <dsp:cNvSpPr/>
      </dsp:nvSpPr>
      <dsp:spPr>
        <a:xfrm>
          <a:off x="4596806" y="1659906"/>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C06183-6860-4770-AFEB-20F3B3234136}">
      <dsp:nvSpPr>
        <dsp:cNvPr id="0" name=""/>
        <dsp:cNvSpPr/>
      </dsp:nvSpPr>
      <dsp:spPr>
        <a:xfrm>
          <a:off x="4596806" y="1659906"/>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64278F-2FA6-408A-B9D4-9797D2279486}">
      <dsp:nvSpPr>
        <dsp:cNvPr id="0" name=""/>
        <dsp:cNvSpPr/>
      </dsp:nvSpPr>
      <dsp:spPr>
        <a:xfrm>
          <a:off x="4300790" y="1766471"/>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solidFill>
                <a:schemeClr val="tx1"/>
              </a:solidFill>
            </a:rPr>
            <a:t>教学条件</a:t>
          </a:r>
        </a:p>
      </dsp:txBody>
      <dsp:txXfrm>
        <a:off x="4300790" y="1766471"/>
        <a:ext cx="1184062" cy="378899"/>
      </dsp:txXfrm>
    </dsp:sp>
    <dsp:sp modelId="{1F37F86D-CD78-46CC-BCAA-7892D5FBB719}">
      <dsp:nvSpPr>
        <dsp:cNvPr id="0" name=""/>
        <dsp:cNvSpPr/>
      </dsp:nvSpPr>
      <dsp:spPr>
        <a:xfrm>
          <a:off x="5366446" y="2500590"/>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14780E-BF9A-442E-BC82-A9262519B345}">
      <dsp:nvSpPr>
        <dsp:cNvPr id="0" name=""/>
        <dsp:cNvSpPr/>
      </dsp:nvSpPr>
      <dsp:spPr>
        <a:xfrm>
          <a:off x="5366446" y="2500590"/>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EC7EAA-D74C-4A61-9769-0FAAD13F8CEE}">
      <dsp:nvSpPr>
        <dsp:cNvPr id="0" name=""/>
        <dsp:cNvSpPr/>
      </dsp:nvSpPr>
      <dsp:spPr>
        <a:xfrm>
          <a:off x="5070430" y="2607156"/>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校内实训建设标准</a:t>
          </a:r>
        </a:p>
      </dsp:txBody>
      <dsp:txXfrm>
        <a:off x="5070430" y="2607156"/>
        <a:ext cx="1184062" cy="378899"/>
      </dsp:txXfrm>
    </dsp:sp>
    <dsp:sp modelId="{3240DD6C-50FF-4DE7-BDD0-5BCEBC0DAC53}">
      <dsp:nvSpPr>
        <dsp:cNvPr id="0" name=""/>
        <dsp:cNvSpPr/>
      </dsp:nvSpPr>
      <dsp:spPr>
        <a:xfrm>
          <a:off x="5366446" y="3341274"/>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528051-46EA-424B-B4BA-3BF4EFD30C8C}">
      <dsp:nvSpPr>
        <dsp:cNvPr id="0" name=""/>
        <dsp:cNvSpPr/>
      </dsp:nvSpPr>
      <dsp:spPr>
        <a:xfrm>
          <a:off x="5366446" y="3341274"/>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1EED37-666A-4F58-AD18-601C40B3B900}">
      <dsp:nvSpPr>
        <dsp:cNvPr id="0" name=""/>
        <dsp:cNvSpPr/>
      </dsp:nvSpPr>
      <dsp:spPr>
        <a:xfrm>
          <a:off x="5070430" y="3447840"/>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校外实训建设标准</a:t>
          </a:r>
        </a:p>
      </dsp:txBody>
      <dsp:txXfrm>
        <a:off x="5070430" y="3447840"/>
        <a:ext cx="1184062" cy="378899"/>
      </dsp:txXfrm>
    </dsp:sp>
    <dsp:sp modelId="{2DF71541-2C60-49E6-AF0D-1EC39757C127}">
      <dsp:nvSpPr>
        <dsp:cNvPr id="0" name=""/>
        <dsp:cNvSpPr/>
      </dsp:nvSpPr>
      <dsp:spPr>
        <a:xfrm>
          <a:off x="6029521" y="1659906"/>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3928E3-1C03-4DB8-8257-E09BB7919A0E}">
      <dsp:nvSpPr>
        <dsp:cNvPr id="0" name=""/>
        <dsp:cNvSpPr/>
      </dsp:nvSpPr>
      <dsp:spPr>
        <a:xfrm>
          <a:off x="6029521" y="1659906"/>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C9783F-B989-461E-8B0D-54CB4F205EDD}">
      <dsp:nvSpPr>
        <dsp:cNvPr id="0" name=""/>
        <dsp:cNvSpPr/>
      </dsp:nvSpPr>
      <dsp:spPr>
        <a:xfrm>
          <a:off x="5733505" y="1766471"/>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教学方法</a:t>
          </a:r>
        </a:p>
      </dsp:txBody>
      <dsp:txXfrm>
        <a:off x="5733505" y="1766471"/>
        <a:ext cx="1184062" cy="378899"/>
      </dsp:txXfrm>
    </dsp:sp>
    <dsp:sp modelId="{9BE5059E-045D-4147-B023-B496D3F6741D}">
      <dsp:nvSpPr>
        <dsp:cNvPr id="0" name=""/>
        <dsp:cNvSpPr/>
      </dsp:nvSpPr>
      <dsp:spPr>
        <a:xfrm>
          <a:off x="6799161" y="2500590"/>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EAE3FE-1813-41C6-862B-6C859C83CFC0}">
      <dsp:nvSpPr>
        <dsp:cNvPr id="0" name=""/>
        <dsp:cNvSpPr/>
      </dsp:nvSpPr>
      <dsp:spPr>
        <a:xfrm>
          <a:off x="6799161" y="2500590"/>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22B5D0-F6E7-4D7A-A642-6913E0D848C7}">
      <dsp:nvSpPr>
        <dsp:cNvPr id="0" name=""/>
        <dsp:cNvSpPr/>
      </dsp:nvSpPr>
      <dsp:spPr>
        <a:xfrm>
          <a:off x="6503146" y="2607156"/>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教学手段</a:t>
          </a:r>
        </a:p>
      </dsp:txBody>
      <dsp:txXfrm>
        <a:off x="6503146" y="2607156"/>
        <a:ext cx="1184062" cy="378899"/>
      </dsp:txXfrm>
    </dsp:sp>
    <dsp:sp modelId="{BC68BA68-ABD8-4053-8E8B-9C034AB74B69}">
      <dsp:nvSpPr>
        <dsp:cNvPr id="0" name=""/>
        <dsp:cNvSpPr/>
      </dsp:nvSpPr>
      <dsp:spPr>
        <a:xfrm>
          <a:off x="6799161" y="3341274"/>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0CE521-C90F-4D26-BE06-8B3BE1CA4010}">
      <dsp:nvSpPr>
        <dsp:cNvPr id="0" name=""/>
        <dsp:cNvSpPr/>
      </dsp:nvSpPr>
      <dsp:spPr>
        <a:xfrm>
          <a:off x="6799161" y="3341274"/>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72E6DE-9AD3-4B13-9E91-D1008B14191F}">
      <dsp:nvSpPr>
        <dsp:cNvPr id="0" name=""/>
        <dsp:cNvSpPr/>
      </dsp:nvSpPr>
      <dsp:spPr>
        <a:xfrm>
          <a:off x="6503146" y="3447840"/>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教学方法</a:t>
          </a:r>
        </a:p>
      </dsp:txBody>
      <dsp:txXfrm>
        <a:off x="6503146" y="3447840"/>
        <a:ext cx="1184062" cy="378899"/>
      </dsp:txXfrm>
    </dsp:sp>
    <dsp:sp modelId="{9AD35E22-F108-44E3-96E1-B8C421180DEE}">
      <dsp:nvSpPr>
        <dsp:cNvPr id="0" name=""/>
        <dsp:cNvSpPr/>
      </dsp:nvSpPr>
      <dsp:spPr>
        <a:xfrm>
          <a:off x="7462236" y="1659906"/>
          <a:ext cx="592031" cy="59203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EA2C12-CB98-461E-9F54-4E417F0D4424}">
      <dsp:nvSpPr>
        <dsp:cNvPr id="0" name=""/>
        <dsp:cNvSpPr/>
      </dsp:nvSpPr>
      <dsp:spPr>
        <a:xfrm>
          <a:off x="7462236" y="1659906"/>
          <a:ext cx="592031" cy="59203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468E29-3923-4186-A252-204CDF50DF84}">
      <dsp:nvSpPr>
        <dsp:cNvPr id="0" name=""/>
        <dsp:cNvSpPr/>
      </dsp:nvSpPr>
      <dsp:spPr>
        <a:xfrm>
          <a:off x="7166221" y="1766471"/>
          <a:ext cx="1184062" cy="378899"/>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a:solidFill>
                <a:schemeClr val="tx1"/>
              </a:solidFill>
            </a:rPr>
            <a:t>考核与评价</a:t>
          </a:r>
        </a:p>
      </dsp:txBody>
      <dsp:txXfrm>
        <a:off x="7166221" y="1766471"/>
        <a:ext cx="1184062" cy="378899"/>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linDir" val="fromT"/>
                  <dgm:param type="chAlign" val="r"/>
                </dgm:alg>
              </dgm:if>
              <dgm:if name="Name18" func="var" arg="hierBranch" op="equ" val="r">
                <dgm:alg type="hierChild">
                  <dgm:param type="linDir" val="fromT"/>
                  <dgm:param type="chAlign" val="l"/>
                </dgm:alg>
              </dgm:if>
              <dgm:if name="Name19" func="var" arg="hierBranch" op="equ" val="hang">
                <dgm:choose name="Name20">
                  <dgm:if name="Name21" func="var" arg="dir" op="equ" val="norm">
                    <dgm:alg type="hierChild">
                      <dgm:param type="linDir" val="fromL"/>
                      <dgm:param type="chAlign" val="l"/>
                      <dgm:param type="secLinDir" val="fromT"/>
                      <dgm:param type="secChAlign" val="t"/>
                    </dgm:alg>
                  </dgm:if>
                  <dgm:else name="Name22">
                    <dgm:alg type="hierChild">
                      <dgm:param type="linDir" val="fromR"/>
                      <dgm:param type="chAlign" val="l"/>
                      <dgm:param type="secLinDir" val="fromT"/>
                      <dgm:param type="secChAlign" val="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33"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34">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if name="Name35" func="var" arg="hierBranch" op="equ" val="init">
                      <dgm:choose name="Name36">
                        <dgm:if name="Name37" axis="self" func="depth" op="lte" val="2">
                          <dgm:choose name="Name38">
                            <dgm:if name="Name39"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40"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41">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else name="Name42">
                          <dgm:choose name="Name43">
                            <dgm:if name="Name44" axis="par des" func="maxDepth" op="lte" val="1">
                              <dgm:choose name="Name45">
                                <dgm:if name="Name4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4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48">
                                  <dgm:alg type="conn">
                                    <dgm:param type="srcNode" val="bottomArc2"/>
                                    <dgm:param type="dstNode" val="topConnNode2"/>
                                    <dgm:param type="dim" val="1D"/>
                                    <dgm:param type="endSty" val="noArr"/>
                                    <dgm:param type="connRout" val="bend"/>
                                    <dgm:param type="begPts" val="bCtr"/>
                                    <dgm:param type="endPts" val="bL bR"/>
                                  </dgm:alg>
                                </dgm:else>
                              </dgm:choose>
                            </dgm:if>
                            <dgm:else name="Name49">
                              <dgm:choose name="Name50">
                                <dgm:if name="Name51"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52"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53">
                                  <dgm:alg type="conn">
                                    <dgm:param type="srcNode" val="bottomArc2"/>
                                    <dgm:param type="dstNode" val="topArc2"/>
                                    <dgm:param type="dim" val="1D"/>
                                    <dgm:param type="endSty" val="noArr"/>
                                    <dgm:param type="connRout" val="bend"/>
                                    <dgm:param type="begPts" val="bCtr"/>
                                    <dgm:param type="endPts" val="tCtr"/>
                                    <dgm:param type="bendPt" val="end"/>
                                  </dgm:alg>
                                </dgm:else>
                              </dgm:choose>
                            </dgm:else>
                          </dgm:choose>
                        </dgm:else>
                      </dgm:choose>
                    </dgm:if>
                    <dgm:else name="Name54">
                      <dgm:choose name="Name55">
                        <dgm:if name="Name5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5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58">
                          <dgm:alg type="conn">
                            <dgm:param type="srcNode" val="bottomArc2"/>
                            <dgm:param type="dstNode" val="topConnNode2"/>
                            <dgm:param type="dim" val="1D"/>
                            <dgm:param type="endSty" val="noArr"/>
                            <dgm:param type="connRout" val="bend"/>
                            <dgm:param type="begPts" val="bCtr"/>
                            <dgm:param type="endPts" val="bL bR"/>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linDir" val="fromT"/>
                        <dgm:param type="chAlign" val="r"/>
                      </dgm:alg>
                    </dgm:if>
                    <dgm:if name="Name75" func="var" arg="hierBranch" op="equ" val="r">
                      <dgm:alg type="hierChild">
                        <dgm:param type="linDir" val="fromT"/>
                        <dgm:param type="chAlign" val="l"/>
                      </dgm:alg>
                    </dgm:if>
                    <dgm:if name="Name76" func="var" arg="hierBranch" op="equ" val="hang">
                      <dgm:choose name="Name77">
                        <dgm:if name="Name78" func="var" arg="dir" op="equ" val="norm">
                          <dgm:alg type="hierChild">
                            <dgm:param type="linDir" val="fromL"/>
                            <dgm:param type="chAlign" val="l"/>
                            <dgm:param type="secLinDir" val="fromT"/>
                            <dgm:param type="secChAlign" val="t"/>
                          </dgm:alg>
                        </dgm:if>
                        <dgm:else name="Name79">
                          <dgm:alg type="hierChild">
                            <dgm:param type="linDir" val="fromR"/>
                            <dgm:param type="chAlign" val="l"/>
                            <dgm:param type="secLinDir" val="fromT"/>
                            <dgm:param type="secChAlign" val="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linDir" val="fromT"/>
                            <dgm:param type="chAlign" val="l"/>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linDir" val="fromL"/>
                        <dgm:param type="chAlign" val="l"/>
                        <dgm:param type="secLinDir" val="fromT"/>
                        <dgm:param type="secChAlign" val="t"/>
                      </dgm:alg>
                    </dgm:if>
                    <dgm:else name="Name95">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linDir" val="fromL"/>
                  <dgm:param type="chAlign" val="l"/>
                  <dgm:param type="secLinDir" val="fromT"/>
                  <dgm:param type="secChAlign" val="t"/>
                </dgm:alg>
              </dgm:if>
              <dgm:else name="Name99">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srcNode" val="bottomArc1"/>
                        <dgm:param type="dstNode" val="topConnNode3"/>
                        <dgm:param type="dim" val="1D"/>
                        <dgm:param type="endSty" val="noArr"/>
                        <dgm:param type="connRout" val="bend"/>
                        <dgm:param type="begPts" val="bCtr"/>
                        <dgm:param type="endPts" val="bL bR"/>
                      </dgm:alg>
                    </dgm:if>
                    <dgm:if name="Name104" axis="par" ptType="asst" func="cnt" op="equ" val="1">
                      <dgm:alg type="conn">
                        <dgm:param type="srcNode" val="bottomArc3"/>
                        <dgm:param type="dstNode" val="topConnNode3"/>
                        <dgm:param type="dim" val="1D"/>
                        <dgm:param type="endSty" val="noArr"/>
                        <dgm:param type="connRout" val="bend"/>
                        <dgm:param type="begPts" val="bCtr"/>
                        <dgm:param type="endPts" val="bL bR"/>
                      </dgm:alg>
                    </dgm:if>
                    <dgm:else name="Name105">
                      <dgm:alg type="conn">
                        <dgm:param type="srcNode" val="bottomArc2"/>
                        <dgm:param type="dstNode" val="topConnNode3"/>
                        <dgm:param type="dim" val="1D"/>
                        <dgm:param type="endSty" val="noArr"/>
                        <dgm:param type="connRout" val="bend"/>
                        <dgm:param type="begPts" val="bCtr"/>
                        <dgm:param type="endPts" val="bL bR"/>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linDir" val="fromT"/>
                        <dgm:param type="chAlign" val="r"/>
                      </dgm:alg>
                    </dgm:if>
                    <dgm:if name="Name123" func="var" arg="hierBranch" op="equ" val="r">
                      <dgm:alg type="hierChild">
                        <dgm:param type="linDir" val="fromT"/>
                        <dgm:param type="chAlign" val="l"/>
                      </dgm:alg>
                    </dgm:if>
                    <dgm:if name="Name124" func="var" arg="hierBranch" op="equ" val="hang">
                      <dgm:choose name="Name125">
                        <dgm:if name="Name126" func="var" arg="dir" op="equ" val="norm">
                          <dgm:alg type="hierChild">
                            <dgm:param type="linDir" val="fromL"/>
                            <dgm:param type="chAlign" val="l"/>
                            <dgm:param type="secLinDir" val="fromT"/>
                            <dgm:param type="secChAlign" val="t"/>
                          </dgm:alg>
                        </dgm:if>
                        <dgm:else name="Name127">
                          <dgm:alg type="hierChild">
                            <dgm:param type="linDir" val="fromR"/>
                            <dgm:param type="chAlign" val="l"/>
                            <dgm:param type="secLinDir" val="fromT"/>
                            <dgm:param type="secChAlign" val="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linDir" val="fromT"/>
                            <dgm:param type="chAlign" val="l"/>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linDir" val="fromL"/>
                        <dgm:param type="chAlign" val="l"/>
                        <dgm:param type="secLinDir" val="fromT"/>
                        <dgm:param type="secChAlign" val="t"/>
                      </dgm:alg>
                    </dgm:if>
                    <dgm:else name="Name140">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linDir" val="fromT"/>
                  <dgm:param type="chAlign" val="r"/>
                </dgm:alg>
              </dgm:if>
              <dgm:if name="Name18" func="var" arg="hierBranch" op="equ" val="r">
                <dgm:alg type="hierChild">
                  <dgm:param type="linDir" val="fromT"/>
                  <dgm:param type="chAlign" val="l"/>
                </dgm:alg>
              </dgm:if>
              <dgm:if name="Name19" func="var" arg="hierBranch" op="equ" val="hang">
                <dgm:choose name="Name20">
                  <dgm:if name="Name21" func="var" arg="dir" op="equ" val="norm">
                    <dgm:alg type="hierChild">
                      <dgm:param type="linDir" val="fromL"/>
                      <dgm:param type="chAlign" val="l"/>
                      <dgm:param type="secLinDir" val="fromT"/>
                      <dgm:param type="secChAlign" val="t"/>
                    </dgm:alg>
                  </dgm:if>
                  <dgm:else name="Name22">
                    <dgm:alg type="hierChild">
                      <dgm:param type="linDir" val="fromR"/>
                      <dgm:param type="chAlign" val="l"/>
                      <dgm:param type="secLinDir" val="fromT"/>
                      <dgm:param type="secChAlign" val="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33"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34">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if name="Name35" func="var" arg="hierBranch" op="equ" val="init">
                      <dgm:choose name="Name36">
                        <dgm:if name="Name37" axis="self" func="depth" op="lte" val="2">
                          <dgm:choose name="Name38">
                            <dgm:if name="Name39"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40"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41">
                              <dgm:alg type="conn">
                                <dgm:param type="srcNode" val="bottomArc2"/>
                                <dgm:param type="dstNode" val="topArc2"/>
                                <dgm:param type="dim" val="1D"/>
                                <dgm:param type="endSty" val="noArr"/>
                                <dgm:param type="connRout" val="bend"/>
                                <dgm:param type="begPts" val="bCtr"/>
                                <dgm:param type="endPts" val="tCtr"/>
                                <dgm:param type="bendPt" val="end"/>
                              </dgm:alg>
                            </dgm:else>
                          </dgm:choose>
                        </dgm:if>
                        <dgm:else name="Name42">
                          <dgm:choose name="Name43">
                            <dgm:if name="Name44" axis="par des" func="maxDepth" op="lte" val="1">
                              <dgm:choose name="Name45">
                                <dgm:if name="Name4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4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48">
                                  <dgm:alg type="conn">
                                    <dgm:param type="srcNode" val="bottomArc2"/>
                                    <dgm:param type="dstNode" val="topConnNode2"/>
                                    <dgm:param type="dim" val="1D"/>
                                    <dgm:param type="endSty" val="noArr"/>
                                    <dgm:param type="connRout" val="bend"/>
                                    <dgm:param type="begPts" val="bCtr"/>
                                    <dgm:param type="endPts" val="bL bR"/>
                                  </dgm:alg>
                                </dgm:else>
                              </dgm:choose>
                            </dgm:if>
                            <dgm:else name="Name49">
                              <dgm:choose name="Name50">
                                <dgm:if name="Name51" axis="self" func="depth" op="lte" val="2">
                                  <dgm:alg type="conn">
                                    <dgm:param type="srcNode" val="bottomArc1"/>
                                    <dgm:param type="dstNode" val="topArc2"/>
                                    <dgm:param type="dim" val="1D"/>
                                    <dgm:param type="endSty" val="noArr"/>
                                    <dgm:param type="connRout" val="bend"/>
                                    <dgm:param type="begPts" val="bCtr"/>
                                    <dgm:param type="endPts" val="tCtr"/>
                                    <dgm:param type="bendPt" val="end"/>
                                  </dgm:alg>
                                </dgm:if>
                                <dgm:if name="Name52" axis="par" ptType="asst" func="cnt" op="equ" val="1">
                                  <dgm:alg type="conn">
                                    <dgm:param type="srcNode" val="bottomArc3"/>
                                    <dgm:param type="dstNode" val="topArc2"/>
                                    <dgm:param type="dim" val="1D"/>
                                    <dgm:param type="endSty" val="noArr"/>
                                    <dgm:param type="connRout" val="bend"/>
                                    <dgm:param type="begPts" val="bCtr"/>
                                    <dgm:param type="endPts" val="tCtr"/>
                                    <dgm:param type="bendPt" val="end"/>
                                  </dgm:alg>
                                </dgm:if>
                                <dgm:else name="Name53">
                                  <dgm:alg type="conn">
                                    <dgm:param type="srcNode" val="bottomArc2"/>
                                    <dgm:param type="dstNode" val="topArc2"/>
                                    <dgm:param type="dim" val="1D"/>
                                    <dgm:param type="endSty" val="noArr"/>
                                    <dgm:param type="connRout" val="bend"/>
                                    <dgm:param type="begPts" val="bCtr"/>
                                    <dgm:param type="endPts" val="tCtr"/>
                                    <dgm:param type="bendPt" val="end"/>
                                  </dgm:alg>
                                </dgm:else>
                              </dgm:choose>
                            </dgm:else>
                          </dgm:choose>
                        </dgm:else>
                      </dgm:choose>
                    </dgm:if>
                    <dgm:else name="Name54">
                      <dgm:choose name="Name55">
                        <dgm:if name="Name56" axis="self" func="depth" op="lte" val="2">
                          <dgm:alg type="conn">
                            <dgm:param type="srcNode" val="bottomArc1"/>
                            <dgm:param type="dstNode" val="topConnNode2"/>
                            <dgm:param type="dim" val="1D"/>
                            <dgm:param type="endSty" val="noArr"/>
                            <dgm:param type="connRout" val="bend"/>
                            <dgm:param type="begPts" val="bCtr"/>
                            <dgm:param type="endPts" val="bL bR"/>
                          </dgm:alg>
                        </dgm:if>
                        <dgm:if name="Name57" axis="par" ptType="asst" func="cnt" op="equ" val="1">
                          <dgm:alg type="conn">
                            <dgm:param type="srcNode" val="bottomArc3"/>
                            <dgm:param type="dstNode" val="topConnNode2"/>
                            <dgm:param type="dim" val="1D"/>
                            <dgm:param type="endSty" val="noArr"/>
                            <dgm:param type="connRout" val="bend"/>
                            <dgm:param type="begPts" val="bCtr"/>
                            <dgm:param type="endPts" val="bL bR"/>
                          </dgm:alg>
                        </dgm:if>
                        <dgm:else name="Name58">
                          <dgm:alg type="conn">
                            <dgm:param type="srcNode" val="bottomArc2"/>
                            <dgm:param type="dstNode" val="topConnNode2"/>
                            <dgm:param type="dim" val="1D"/>
                            <dgm:param type="endSty" val="noArr"/>
                            <dgm:param type="connRout" val="bend"/>
                            <dgm:param type="begPts" val="bCtr"/>
                            <dgm:param type="endPts" val="bL bR"/>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linDir" val="fromT"/>
                        <dgm:param type="chAlign" val="r"/>
                      </dgm:alg>
                    </dgm:if>
                    <dgm:if name="Name75" func="var" arg="hierBranch" op="equ" val="r">
                      <dgm:alg type="hierChild">
                        <dgm:param type="linDir" val="fromT"/>
                        <dgm:param type="chAlign" val="l"/>
                      </dgm:alg>
                    </dgm:if>
                    <dgm:if name="Name76" func="var" arg="hierBranch" op="equ" val="hang">
                      <dgm:choose name="Name77">
                        <dgm:if name="Name78" func="var" arg="dir" op="equ" val="norm">
                          <dgm:alg type="hierChild">
                            <dgm:param type="linDir" val="fromL"/>
                            <dgm:param type="chAlign" val="l"/>
                            <dgm:param type="secLinDir" val="fromT"/>
                            <dgm:param type="secChAlign" val="t"/>
                          </dgm:alg>
                        </dgm:if>
                        <dgm:else name="Name79">
                          <dgm:alg type="hierChild">
                            <dgm:param type="linDir" val="fromR"/>
                            <dgm:param type="chAlign" val="l"/>
                            <dgm:param type="secLinDir" val="fromT"/>
                            <dgm:param type="secChAlign" val="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linDir" val="fromT"/>
                            <dgm:param type="chAlign" val="l"/>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linDir" val="fromL"/>
                        <dgm:param type="chAlign" val="l"/>
                        <dgm:param type="secLinDir" val="fromT"/>
                        <dgm:param type="secChAlign" val="t"/>
                      </dgm:alg>
                    </dgm:if>
                    <dgm:else name="Name95">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linDir" val="fromL"/>
                  <dgm:param type="chAlign" val="l"/>
                  <dgm:param type="secLinDir" val="fromT"/>
                  <dgm:param type="secChAlign" val="t"/>
                </dgm:alg>
              </dgm:if>
              <dgm:else name="Name99">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srcNode" val="bottomArc1"/>
                        <dgm:param type="dstNode" val="topConnNode3"/>
                        <dgm:param type="dim" val="1D"/>
                        <dgm:param type="endSty" val="noArr"/>
                        <dgm:param type="connRout" val="bend"/>
                        <dgm:param type="begPts" val="bCtr"/>
                        <dgm:param type="endPts" val="bL bR"/>
                      </dgm:alg>
                    </dgm:if>
                    <dgm:if name="Name104" axis="par" ptType="asst" func="cnt" op="equ" val="1">
                      <dgm:alg type="conn">
                        <dgm:param type="srcNode" val="bottomArc3"/>
                        <dgm:param type="dstNode" val="topConnNode3"/>
                        <dgm:param type="dim" val="1D"/>
                        <dgm:param type="endSty" val="noArr"/>
                        <dgm:param type="connRout" val="bend"/>
                        <dgm:param type="begPts" val="bCtr"/>
                        <dgm:param type="endPts" val="bL bR"/>
                      </dgm:alg>
                    </dgm:if>
                    <dgm:else name="Name105">
                      <dgm:alg type="conn">
                        <dgm:param type="srcNode" val="bottomArc2"/>
                        <dgm:param type="dstNode" val="topConnNode3"/>
                        <dgm:param type="dim" val="1D"/>
                        <dgm:param type="endSty" val="noArr"/>
                        <dgm:param type="connRout" val="bend"/>
                        <dgm:param type="begPts" val="bCtr"/>
                        <dgm:param type="endPts" val="bL bR"/>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linDir" val="fromT"/>
                        <dgm:param type="chAlign" val="r"/>
                      </dgm:alg>
                    </dgm:if>
                    <dgm:if name="Name123" func="var" arg="hierBranch" op="equ" val="r">
                      <dgm:alg type="hierChild">
                        <dgm:param type="linDir" val="fromT"/>
                        <dgm:param type="chAlign" val="l"/>
                      </dgm:alg>
                    </dgm:if>
                    <dgm:if name="Name124" func="var" arg="hierBranch" op="equ" val="hang">
                      <dgm:choose name="Name125">
                        <dgm:if name="Name126" func="var" arg="dir" op="equ" val="norm">
                          <dgm:alg type="hierChild">
                            <dgm:param type="linDir" val="fromL"/>
                            <dgm:param type="chAlign" val="l"/>
                            <dgm:param type="secLinDir" val="fromT"/>
                            <dgm:param type="secChAlign" val="t"/>
                          </dgm:alg>
                        </dgm:if>
                        <dgm:else name="Name127">
                          <dgm:alg type="hierChild">
                            <dgm:param type="linDir" val="fromR"/>
                            <dgm:param type="chAlign" val="l"/>
                            <dgm:param type="secLinDir" val="fromT"/>
                            <dgm:param type="secChAlign" val="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linDir" val="fromT"/>
                            <dgm:param type="chAlign" val="l"/>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linDir" val="fromL"/>
                        <dgm:param type="chAlign" val="l"/>
                        <dgm:param type="secLinDir" val="fromT"/>
                        <dgm:param type="secChAlign" val="t"/>
                      </dgm:alg>
                    </dgm:if>
                    <dgm:else name="Name140">
                      <dgm:alg type="hierChild">
                        <dgm:param type="linDir" val="fromR"/>
                        <dgm:param type="chAlign" val="l"/>
                        <dgm:param type="secLinDir" val="fromT"/>
                        <dgm:param type="secChAlign" val="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EF5555B9-6435-47B3-8BE5-581EED08E3FD}" type="datetimeFigureOut">
              <a:rPr lang="zh-CN" altLang="en-US" smtClean="0"/>
              <a:pPr/>
              <a:t>2019/11/18</a:t>
            </a:fld>
            <a:endParaRPr lang="zh-CN" altLang="en-US"/>
          </a:p>
        </p:txBody>
      </p:sp>
      <p:sp>
        <p:nvSpPr>
          <p:cNvPr id="4" name="幻灯片图像占位符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21A9449A-CD7B-4204-9DCC-4E77E828901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9449A-CD7B-4204-9DCC-4E77E828901E}" type="slidenum">
              <a:rPr lang="zh-CN" altLang="en-US" smtClean="0"/>
              <a:pPr/>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9449A-CD7B-4204-9DCC-4E77E828901E}"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duotone>
              <a:schemeClr val="bg2"/>
              <a:srgbClr val="FFF1C1"/>
            </a:duotone>
            <a:lum bright="-10000" contrast="-40000"/>
          </a:blip>
          <a:stretch>
            <a:fillRect/>
          </a:stretch>
        </p:blipFill>
        <p:spPr>
          <a:xfrm>
            <a:off x="2" y="5214950"/>
            <a:ext cx="1962897" cy="1643050"/>
          </a:xfrm>
          <a:prstGeom prst="rect">
            <a:avLst/>
          </a:prstGeom>
          <a:noFill/>
          <a:ln>
            <a:noFill/>
          </a:ln>
        </p:spPr>
      </p:pic>
      <p:sp>
        <p:nvSpPr>
          <p:cNvPr id="2" name="标题 1"/>
          <p:cNvSpPr>
            <a:spLocks noGrp="1"/>
          </p:cNvSpPr>
          <p:nvPr>
            <p:ph type="ctrTitle"/>
          </p:nvPr>
        </p:nvSpPr>
        <p:spPr>
          <a:xfrm>
            <a:off x="914400" y="1214423"/>
            <a:ext cx="10363200" cy="1470025"/>
          </a:xfrm>
        </p:spPr>
        <p:txBody>
          <a:bodyPr/>
          <a:lstStyle>
            <a:lvl1pPr algn="ctr">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2028978" y="2759582"/>
            <a:ext cx="8134045"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1D8BD707-D9CF-40AE-B4C6-C98DA3205C09}" type="datetimeFigureOut">
              <a:rPr lang="en-US" smtClean="0"/>
              <a:pPr/>
              <a:t>11/18/2019</a:t>
            </a:fld>
            <a:endParaRPr 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F15528-21DE-4FAA-801E-634DDDAF4B2B}" type="slidenum">
              <a:rPr lang="en-US" altLang="zh-CN" smtClean="0"/>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r">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1500177"/>
            <a:ext cx="10972800" cy="4714907"/>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D8BD707-D9CF-40AE-B4C6-C98DA3205C09}" type="datetimeFigureOut">
              <a:rPr lang="en-US" smtClean="0"/>
              <a:pPr/>
              <a:t>11/18/2019</a:t>
            </a:fld>
            <a:endParaRPr 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F15528-21DE-4FAA-801E-634DDDAF4B2B}" type="slidenum">
              <a:rPr lang="en-US" altLang="zh-CN" smtClean="0"/>
              <a:pPr/>
              <a:t>‹#›</a:t>
            </a:fld>
            <a:endParaRPr lang="en-US" altLang="zh-CN"/>
          </a:p>
        </p:txBody>
      </p:sp>
      <p:pic>
        <p:nvPicPr>
          <p:cNvPr id="8" name="图片 7"/>
          <p:cNvPicPr>
            <a:picLocks noChangeAspect="1"/>
          </p:cNvPicPr>
          <p:nvPr/>
        </p:nvPicPr>
        <p:blipFill>
          <a:blip r:embed="rId3" cstate="print">
            <a:duotone>
              <a:schemeClr val="bg2"/>
              <a:srgbClr val="FFF1C1"/>
            </a:duotone>
          </a:blip>
          <a:stretch>
            <a:fillRect/>
          </a:stretch>
        </p:blipFill>
        <p:spPr>
          <a:xfrm>
            <a:off x="10847877" y="0"/>
            <a:ext cx="1344124"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矩形 6"/>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竖排标题 1"/>
          <p:cNvSpPr>
            <a:spLocks noGrp="1"/>
          </p:cNvSpPr>
          <p:nvPr>
            <p:ph type="title" orient="vert"/>
          </p:nvPr>
        </p:nvSpPr>
        <p:spPr>
          <a:xfrm>
            <a:off x="9715525" y="274638"/>
            <a:ext cx="1866875" cy="5940444"/>
          </a:xfrm>
        </p:spPr>
        <p:txBody>
          <a:bodyPr vert="eaVert"/>
          <a:lstStyle>
            <a:lvl1pPr algn="ctr">
              <a:defRPr>
                <a:effectLst>
                  <a:outerShdw dist="50800" dir="18900000" algn="tl" rotWithShape="0">
                    <a:srgbClr val="000000">
                      <a:alpha val="75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8"/>
            <a:ext cx="9010675" cy="594044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D8BD707-D9CF-40AE-B4C6-C98DA3205C09}" type="datetimeFigureOut">
              <a:rPr lang="en-US" smtClean="0"/>
              <a:pPr/>
              <a:t>11/18/2019</a:t>
            </a:fld>
            <a:endParaRPr 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F15528-21DE-4FAA-801E-634DDDAF4B2B}" type="slidenum">
              <a:rPr lang="en-US" altLang="zh-CN" smtClean="0"/>
              <a:pPr/>
              <a:t>‹#›</a:t>
            </a:fld>
            <a:endParaRPr lang="en-US" altLang="zh-CN"/>
          </a:p>
        </p:txBody>
      </p:sp>
      <p:pic>
        <p:nvPicPr>
          <p:cNvPr id="8" name="图片 7"/>
          <p:cNvPicPr>
            <a:picLocks noChangeAspect="1"/>
          </p:cNvPicPr>
          <p:nvPr/>
        </p:nvPicPr>
        <p:blipFill>
          <a:blip r:embed="rId3" cstate="print">
            <a:duotone>
              <a:schemeClr val="bg2"/>
              <a:srgbClr val="FFF1C1"/>
            </a:duotone>
          </a:blip>
          <a:stretch>
            <a:fillRect/>
          </a:stretch>
        </p:blipFill>
        <p:spPr>
          <a:xfrm>
            <a:off x="10847877" y="0"/>
            <a:ext cx="1344124" cy="14287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11/18/2019</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l">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1D8BD707-D9CF-40AE-B4C6-C98DA3205C09}" type="datetimeFigureOut">
              <a:rPr lang="en-US" smtClean="0"/>
              <a:pPr/>
              <a:t>11/18/2019</a:t>
            </a:fld>
            <a:endParaRPr 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F15528-21DE-4FAA-801E-634DDDAF4B2B}" type="slidenum">
              <a:rPr lang="en-US" altLang="zh-CN" smtClean="0"/>
              <a:pPr/>
              <a:t>‹#›</a:t>
            </a:fld>
            <a:endParaRPr lang="en-US" altLang="zh-CN"/>
          </a:p>
        </p:txBody>
      </p:sp>
      <p:pic>
        <p:nvPicPr>
          <p:cNvPr id="8" name="图片 7"/>
          <p:cNvPicPr>
            <a:picLocks noChangeAspect="1"/>
          </p:cNvPicPr>
          <p:nvPr/>
        </p:nvPicPr>
        <p:blipFill>
          <a:blip r:embed="rId3" cstate="print">
            <a:duotone>
              <a:schemeClr val="bg2"/>
              <a:srgbClr val="FFF1C1"/>
            </a:duotone>
          </a:blip>
          <a:stretch>
            <a:fillRect/>
          </a:stretch>
        </p:blipFill>
        <p:spPr>
          <a:xfrm>
            <a:off x="10847877" y="0"/>
            <a:ext cx="1344124"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63084" y="4143370"/>
            <a:ext cx="10363200" cy="1362075"/>
          </a:xfrm>
        </p:spPr>
        <p:txBody>
          <a:bodyPr anchor="t"/>
          <a:lstStyle>
            <a:lvl1pPr algn="l">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3084" y="2643183"/>
            <a:ext cx="103632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1D8BD707-D9CF-40AE-B4C6-C98DA3205C09}" type="datetimeFigureOut">
              <a:rPr lang="en-US" smtClean="0"/>
              <a:pPr/>
              <a:t>11/18/2019</a:t>
            </a:fld>
            <a:endParaRPr 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F15528-21DE-4FAA-801E-634DDDAF4B2B}" type="slidenum">
              <a:rPr lang="en-US" altLang="zh-CN" smtClean="0"/>
              <a:pPr/>
              <a:t>‹#›</a:t>
            </a:fld>
            <a:endParaRPr lang="en-US" altLang="zh-CN"/>
          </a:p>
        </p:txBody>
      </p:sp>
      <p:pic>
        <p:nvPicPr>
          <p:cNvPr id="7" name="图片 6"/>
          <p:cNvPicPr>
            <a:picLocks noChangeAspect="1"/>
          </p:cNvPicPr>
          <p:nvPr/>
        </p:nvPicPr>
        <p:blipFill>
          <a:blip r:embed="rId2" cstate="print">
            <a:duotone>
              <a:schemeClr val="bg2"/>
              <a:srgbClr val="FFF1C1"/>
            </a:duotone>
            <a:lum bright="-10000" contrast="-30000"/>
          </a:blip>
          <a:stretch>
            <a:fillRect/>
          </a:stretch>
        </p:blipFill>
        <p:spPr>
          <a:xfrm>
            <a:off x="9974181" y="0"/>
            <a:ext cx="2217819"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873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D8BD707-D9CF-40AE-B4C6-C98DA3205C09}" type="datetimeFigureOut">
              <a:rPr lang="en-US" smtClean="0"/>
              <a:pPr/>
              <a:t>11/18/2019</a:t>
            </a:fld>
            <a:endParaRPr 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F15528-21DE-4FAA-801E-634DDDAF4B2B}" type="slidenum">
              <a:rPr lang="en-US" altLang="zh-CN" smtClean="0"/>
              <a:pPr/>
              <a:t>‹#›</a:t>
            </a:fld>
            <a:endParaRPr lang="en-US" altLang="zh-CN"/>
          </a:p>
        </p:txBody>
      </p:sp>
      <p:pic>
        <p:nvPicPr>
          <p:cNvPr id="9" name="图片 8"/>
          <p:cNvPicPr>
            <a:picLocks noChangeAspect="1"/>
          </p:cNvPicPr>
          <p:nvPr/>
        </p:nvPicPr>
        <p:blipFill>
          <a:blip r:embed="rId3" cstate="print">
            <a:duotone>
              <a:schemeClr val="bg2"/>
              <a:srgbClr val="FFF1C1"/>
            </a:duotone>
          </a:blip>
          <a:stretch>
            <a:fillRect/>
          </a:stretch>
        </p:blipFill>
        <p:spPr>
          <a:xfrm>
            <a:off x="10847877" y="0"/>
            <a:ext cx="1344124"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8544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1D8BD707-D9CF-40AE-B4C6-C98DA3205C09}" type="datetimeFigureOut">
              <a:rPr lang="en-US" smtClean="0"/>
              <a:pPr/>
              <a:t>11/18/2019</a:t>
            </a:fld>
            <a:endParaRPr 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F15528-21DE-4FAA-801E-634DDDAF4B2B}" type="slidenum">
              <a:rPr lang="en-US" altLang="zh-CN" smtClean="0"/>
              <a:pPr/>
              <a:t>‹#›</a:t>
            </a:fld>
            <a:endParaRPr lang="en-US" altLang="zh-CN"/>
          </a:p>
        </p:txBody>
      </p:sp>
      <p:pic>
        <p:nvPicPr>
          <p:cNvPr id="11" name="图片 10"/>
          <p:cNvPicPr>
            <a:picLocks noChangeAspect="1"/>
          </p:cNvPicPr>
          <p:nvPr/>
        </p:nvPicPr>
        <p:blipFill>
          <a:blip r:embed="rId3" cstate="print">
            <a:duotone>
              <a:schemeClr val="bg2"/>
              <a:srgbClr val="FFF1C1"/>
            </a:duotone>
          </a:blip>
          <a:stretch>
            <a:fillRect/>
          </a:stretch>
        </p:blipFill>
        <p:spPr>
          <a:xfrm>
            <a:off x="10847877" y="0"/>
            <a:ext cx="1344124"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1D8BD707-D9CF-40AE-B4C6-C98DA3205C09}" type="datetimeFigureOut">
              <a:rPr lang="en-US" smtClean="0"/>
              <a:pPr/>
              <a:t>11/18/2019</a:t>
            </a:fld>
            <a:endParaRPr 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F15528-21DE-4FAA-801E-634DDDAF4B2B}" type="slidenum">
              <a:rPr lang="en-US" altLang="zh-CN" smtClean="0"/>
              <a:pPr/>
              <a:t>‹#›</a:t>
            </a:fld>
            <a:endParaRPr lang="en-US" altLang="zh-CN"/>
          </a:p>
        </p:txBody>
      </p:sp>
      <p:pic>
        <p:nvPicPr>
          <p:cNvPr id="7" name="图片 6"/>
          <p:cNvPicPr>
            <a:picLocks noChangeAspect="1"/>
          </p:cNvPicPr>
          <p:nvPr/>
        </p:nvPicPr>
        <p:blipFill>
          <a:blip r:embed="rId3" cstate="print">
            <a:duotone>
              <a:schemeClr val="bg2"/>
              <a:srgbClr val="FFF1C1"/>
            </a:duotone>
          </a:blip>
          <a:stretch>
            <a:fillRect/>
          </a:stretch>
        </p:blipFill>
        <p:spPr>
          <a:xfrm>
            <a:off x="10847877" y="0"/>
            <a:ext cx="1344124"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占位符 1"/>
          <p:cNvSpPr>
            <a:spLocks noGrp="1"/>
          </p:cNvSpPr>
          <p:nvPr>
            <p:ph type="dt" sz="half" idx="10"/>
          </p:nvPr>
        </p:nvSpPr>
        <p:spPr/>
        <p:txBody>
          <a:bodyPr/>
          <a:lstStyle/>
          <a:p>
            <a:fld id="{1D8BD707-D9CF-40AE-B4C6-C98DA3205C09}" type="datetimeFigureOut">
              <a:rPr lang="en-US" smtClean="0"/>
              <a:pPr/>
              <a:t>11/18/2019</a:t>
            </a:fld>
            <a:endParaRPr 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F15528-21DE-4FAA-801E-634DDDAF4B2B}" type="slidenum">
              <a:rPr lang="en-US" altLang="zh-CN" smtClean="0"/>
              <a:pPr/>
              <a:t>‹#›</a:t>
            </a:fld>
            <a:endParaRPr lang="en-US" altLang="zh-CN"/>
          </a:p>
        </p:txBody>
      </p:sp>
      <p:pic>
        <p:nvPicPr>
          <p:cNvPr id="6" name="图片 5"/>
          <p:cNvPicPr>
            <a:picLocks noChangeAspect="1"/>
          </p:cNvPicPr>
          <p:nvPr/>
        </p:nvPicPr>
        <p:blipFill>
          <a:blip r:embed="rId3" cstate="print">
            <a:duotone>
              <a:schemeClr val="bg2"/>
              <a:srgbClr val="FFF1C1"/>
            </a:duotone>
          </a:blip>
          <a:stretch>
            <a:fillRect/>
          </a:stretch>
        </p:blipFill>
        <p:spPr>
          <a:xfrm>
            <a:off x="10847877" y="0"/>
            <a:ext cx="1344124"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897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614901" y="5357826"/>
            <a:ext cx="10968300"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613842" y="428605"/>
            <a:ext cx="6815667"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7572115" y="1357298"/>
            <a:ext cx="4011084"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1D8BD707-D9CF-40AE-B4C6-C98DA3205C09}" type="datetimeFigureOut">
              <a:rPr lang="en-US" smtClean="0"/>
              <a:pPr/>
              <a:t>11/18/2019</a:t>
            </a:fld>
            <a:endParaRPr 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F15528-21DE-4FAA-801E-634DDDAF4B2B}" type="slidenum">
              <a:rPr lang="en-US" altLang="zh-CN" smtClean="0"/>
              <a:pPr/>
              <a:t>‹#›</a:t>
            </a:fld>
            <a:endParaRPr lang="en-US" altLang="zh-CN"/>
          </a:p>
        </p:txBody>
      </p:sp>
      <p:pic>
        <p:nvPicPr>
          <p:cNvPr id="9" name="图片 8"/>
          <p:cNvPicPr>
            <a:picLocks noChangeAspect="1"/>
          </p:cNvPicPr>
          <p:nvPr/>
        </p:nvPicPr>
        <p:blipFill>
          <a:blip r:embed="rId3" cstate="print">
            <a:duotone>
              <a:schemeClr val="bg2"/>
              <a:srgbClr val="FFF1C1"/>
            </a:duotone>
          </a:blip>
          <a:stretch>
            <a:fillRect/>
          </a:stretch>
        </p:blipFill>
        <p:spPr>
          <a:xfrm>
            <a:off x="10847877" y="0"/>
            <a:ext cx="1344124"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892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927064" y="214290"/>
            <a:ext cx="9931469"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908020" y="1000108"/>
            <a:ext cx="993648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6604001" y="6243634"/>
            <a:ext cx="4240500"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812800" y="6492879"/>
            <a:ext cx="2235179" cy="365125"/>
          </a:xfrm>
        </p:spPr>
        <p:txBody>
          <a:bodyPr/>
          <a:lstStyle/>
          <a:p>
            <a:fld id="{1D8BD707-D9CF-40AE-B4C6-C98DA3205C09}" type="datetimeFigureOut">
              <a:rPr lang="en-US" smtClean="0"/>
              <a:pPr/>
              <a:t>11/18/2019</a:t>
            </a:fld>
            <a:endParaRPr lang="en-US"/>
          </a:p>
        </p:txBody>
      </p:sp>
      <p:sp>
        <p:nvSpPr>
          <p:cNvPr id="6" name="页脚占位符 5"/>
          <p:cNvSpPr>
            <a:spLocks noGrp="1"/>
          </p:cNvSpPr>
          <p:nvPr>
            <p:ph type="ftr" sz="quarter" idx="11"/>
          </p:nvPr>
        </p:nvSpPr>
        <p:spPr>
          <a:xfrm>
            <a:off x="3047979" y="6492877"/>
            <a:ext cx="3524275" cy="365125"/>
          </a:xfrm>
        </p:spPr>
        <p:txBody>
          <a:bodyPr/>
          <a:lstStyle/>
          <a:p>
            <a:endParaRPr lang="zh-CN" altLang="en-US"/>
          </a:p>
        </p:txBody>
      </p:sp>
      <p:sp>
        <p:nvSpPr>
          <p:cNvPr id="7" name="灯片编号占位符 6"/>
          <p:cNvSpPr>
            <a:spLocks noGrp="1"/>
          </p:cNvSpPr>
          <p:nvPr>
            <p:ph type="sldNum" sz="quarter" idx="12"/>
          </p:nvPr>
        </p:nvSpPr>
        <p:spPr>
          <a:xfrm>
            <a:off x="910764" y="5347005"/>
            <a:ext cx="11616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B6F15528-21DE-4FAA-801E-634DDDAF4B2B}" type="slidenum">
              <a:rPr lang="en-US" altLang="zh-CN" smtClean="0"/>
              <a:pPr/>
              <a:t>‹#›</a:t>
            </a:fld>
            <a:endParaRPr lang="en-US" altLang="zh-CN"/>
          </a:p>
        </p:txBody>
      </p:sp>
      <p:pic>
        <p:nvPicPr>
          <p:cNvPr id="9" name="图片 8"/>
          <p:cNvPicPr>
            <a:picLocks noChangeAspect="1"/>
          </p:cNvPicPr>
          <p:nvPr/>
        </p:nvPicPr>
        <p:blipFill>
          <a:blip r:embed="rId3" cstate="print">
            <a:duotone>
              <a:schemeClr val="bg2"/>
              <a:srgbClr val="FFF1C1"/>
            </a:duotone>
          </a:blip>
          <a:stretch>
            <a:fillRect/>
          </a:stretch>
        </p:blipFill>
        <p:spPr>
          <a:xfrm>
            <a:off x="10847877" y="0"/>
            <a:ext cx="1344124"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368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1"/>
            <a:ext cx="109728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274320" rtlCol="0" anchor="ctr"/>
          <a:lstStyle>
            <a:lvl1pPr algn="l" eaLnBrk="1" latinLnBrk="0" hangingPunct="1">
              <a:defRPr kumimoji="0" sz="1200">
                <a:solidFill>
                  <a:schemeClr val="tx1"/>
                </a:solidFill>
              </a:defRPr>
            </a:lvl1pPr>
          </a:lstStyle>
          <a:p>
            <a:fld id="{1D8BD707-D9CF-40AE-B4C6-C98DA3205C09}" type="datetimeFigureOut">
              <a:rPr lang="en-US" smtClean="0"/>
              <a:pPr/>
              <a:t>11/18/2019</a:t>
            </a:fld>
            <a:endParaRPr 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rtlCol="0" anchor="ctr"/>
          <a:lstStyle>
            <a:lvl1pPr algn="ctr" eaLnBrk="1" latinLnBrk="0" hangingPunct="1">
              <a:defRPr kumimoji="0" sz="1200">
                <a:solidFill>
                  <a:schemeClr val="tx1"/>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B6F15528-21DE-4FAA-801E-634DDDAF4B2B}" type="slidenum">
              <a:rPr lang="en-US" altLang="zh-CN" smtClean="0"/>
              <a:pPr/>
              <a:t>‹#›</a:t>
            </a:fld>
            <a:endParaRPr lang="en-US" altLang="zh-CN"/>
          </a:p>
        </p:txBody>
      </p:sp>
    </p:spTree>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719736" y="1268760"/>
            <a:ext cx="5040560" cy="551433"/>
          </a:xfrm>
          <a:prstGeom prst="rect">
            <a:avLst/>
          </a:prstGeom>
        </p:spPr>
        <p:txBody>
          <a:bodyPr vert="horz" wrap="square" lIns="0" tIns="0" rIns="0" bIns="0" rtlCol="0">
            <a:spAutoFit/>
          </a:bodyPr>
          <a:lstStyle/>
          <a:p>
            <a:pPr marL="0" marR="0">
              <a:lnSpc>
                <a:spcPts val="4296"/>
              </a:lnSpc>
              <a:spcBef>
                <a:spcPts val="0"/>
              </a:spcBef>
              <a:spcAft>
                <a:spcPts val="0"/>
              </a:spcAft>
            </a:pPr>
            <a:r>
              <a:rPr sz="4300" dirty="0" smtClean="0">
                <a:solidFill>
                  <a:srgbClr val="FFFFFF"/>
                </a:solidFill>
                <a:latin typeface="SimHei"/>
                <a:cs typeface="SimHei"/>
              </a:rPr>
              <a:t>《</a:t>
            </a:r>
            <a:r>
              <a:rPr lang="zh-CN" altLang="en-US" sz="4300" dirty="0" smtClean="0">
                <a:solidFill>
                  <a:srgbClr val="FFFFFF"/>
                </a:solidFill>
                <a:latin typeface="SimHei"/>
                <a:cs typeface="SimHei"/>
              </a:rPr>
              <a:t>机械制图</a:t>
            </a:r>
            <a:r>
              <a:rPr sz="4300" dirty="0" smtClean="0">
                <a:solidFill>
                  <a:srgbClr val="FFFFFF"/>
                </a:solidFill>
                <a:latin typeface="SimHei"/>
                <a:cs typeface="SimHei"/>
              </a:rPr>
              <a:t>》</a:t>
            </a:r>
            <a:endParaRPr sz="4300" dirty="0">
              <a:solidFill>
                <a:srgbClr val="FFFFFF"/>
              </a:solidFill>
              <a:latin typeface="SimHei"/>
              <a:cs typeface="SimHei"/>
            </a:endParaRPr>
          </a:p>
        </p:txBody>
      </p:sp>
      <p:sp>
        <p:nvSpPr>
          <p:cNvPr id="4" name="object 4"/>
          <p:cNvSpPr txBox="1"/>
          <p:nvPr/>
        </p:nvSpPr>
        <p:spPr>
          <a:xfrm>
            <a:off x="2855640" y="2708920"/>
            <a:ext cx="5734934" cy="1364742"/>
          </a:xfrm>
          <a:prstGeom prst="rect">
            <a:avLst/>
          </a:prstGeom>
        </p:spPr>
        <p:txBody>
          <a:bodyPr vert="horz" wrap="square" lIns="0" tIns="0" rIns="0" bIns="0" rtlCol="0">
            <a:spAutoFit/>
          </a:bodyPr>
          <a:lstStyle/>
          <a:p>
            <a:pPr marL="0" marR="0">
              <a:lnSpc>
                <a:spcPts val="4296"/>
              </a:lnSpc>
              <a:spcBef>
                <a:spcPts val="0"/>
              </a:spcBef>
              <a:spcAft>
                <a:spcPts val="0"/>
              </a:spcAft>
            </a:pPr>
            <a:r>
              <a:rPr sz="4300" dirty="0">
                <a:solidFill>
                  <a:srgbClr val="FFFFFF"/>
                </a:solidFill>
                <a:latin typeface="SimHei"/>
                <a:cs typeface="SimHei"/>
              </a:rPr>
              <a:t>课程诊断与改进汇报</a:t>
            </a:r>
          </a:p>
        </p:txBody>
      </p:sp>
      <p:sp>
        <p:nvSpPr>
          <p:cNvPr id="5" name="object 5"/>
          <p:cNvSpPr txBox="1"/>
          <p:nvPr/>
        </p:nvSpPr>
        <p:spPr>
          <a:xfrm>
            <a:off x="3359696" y="5229200"/>
            <a:ext cx="4360266" cy="923330"/>
          </a:xfrm>
          <a:prstGeom prst="rect">
            <a:avLst/>
          </a:prstGeom>
        </p:spPr>
        <p:txBody>
          <a:bodyPr vert="horz" wrap="square" lIns="0" tIns="0" rIns="0" bIns="0" rtlCol="0">
            <a:spAutoFit/>
          </a:bodyPr>
          <a:lstStyle/>
          <a:p>
            <a:pPr marL="0" marR="0">
              <a:lnSpc>
                <a:spcPts val="2400"/>
              </a:lnSpc>
              <a:spcBef>
                <a:spcPts val="0"/>
              </a:spcBef>
              <a:spcAft>
                <a:spcPts val="0"/>
              </a:spcAft>
            </a:pPr>
            <a:r>
              <a:rPr lang="zh-CN" altLang="en-US" sz="3200" dirty="0" smtClean="0">
                <a:solidFill>
                  <a:srgbClr val="FFFFFF"/>
                </a:solidFill>
                <a:latin typeface="SimHei"/>
                <a:cs typeface="SimHei"/>
              </a:rPr>
              <a:t>西安高新科技职业学院</a:t>
            </a:r>
            <a:endParaRPr lang="en-US" altLang="zh-CN" sz="3200" dirty="0" smtClean="0">
              <a:solidFill>
                <a:srgbClr val="FFFFFF"/>
              </a:solidFill>
              <a:latin typeface="SimHei"/>
              <a:cs typeface="SimHei"/>
            </a:endParaRPr>
          </a:p>
          <a:p>
            <a:pPr marL="0" marR="0">
              <a:lnSpc>
                <a:spcPts val="2400"/>
              </a:lnSpc>
              <a:spcBef>
                <a:spcPts val="0"/>
              </a:spcBef>
              <a:spcAft>
                <a:spcPts val="0"/>
              </a:spcAft>
            </a:pPr>
            <a:endParaRPr lang="en-US" altLang="zh-CN" sz="3200" dirty="0" smtClean="0">
              <a:solidFill>
                <a:srgbClr val="FFFFFF"/>
              </a:solidFill>
              <a:latin typeface="SimHei"/>
              <a:cs typeface="SimHei"/>
            </a:endParaRPr>
          </a:p>
          <a:p>
            <a:pPr marL="0" marR="0" algn="ctr">
              <a:lnSpc>
                <a:spcPts val="2400"/>
              </a:lnSpc>
              <a:spcBef>
                <a:spcPts val="0"/>
              </a:spcBef>
              <a:spcAft>
                <a:spcPts val="0"/>
              </a:spcAft>
            </a:pPr>
            <a:r>
              <a:rPr lang="zh-CN" altLang="en-US" sz="2400" dirty="0" smtClean="0">
                <a:solidFill>
                  <a:srgbClr val="FFFFFF"/>
                </a:solidFill>
                <a:latin typeface="SimHei"/>
                <a:cs typeface="SimHei"/>
              </a:rPr>
              <a:t>机械电子工程系</a:t>
            </a:r>
            <a:endParaRPr sz="2400" dirty="0">
              <a:solidFill>
                <a:srgbClr val="FFFFFF"/>
              </a:solidFill>
              <a:latin typeface="SimHei"/>
              <a:cs typeface="SimHe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99008" y="599039"/>
            <a:ext cx="5875294" cy="512961"/>
          </a:xfrm>
          <a:prstGeom prst="rect">
            <a:avLst/>
          </a:prstGeom>
        </p:spPr>
        <p:txBody>
          <a:bodyPr vert="horz" wrap="square" lIns="0" tIns="0" rIns="0" bIns="0" rtlCol="0">
            <a:spAutoFit/>
          </a:bodyPr>
          <a:lstStyle/>
          <a:p>
            <a:pPr marL="0" marR="0">
              <a:lnSpc>
                <a:spcPts val="4024"/>
              </a:lnSpc>
              <a:spcBef>
                <a:spcPts val="0"/>
              </a:spcBef>
              <a:spcAft>
                <a:spcPts val="0"/>
              </a:spcAft>
            </a:pPr>
            <a:r>
              <a:rPr sz="3600" dirty="0">
                <a:solidFill>
                  <a:srgbClr val="FFFFFF"/>
                </a:solidFill>
                <a:latin typeface="GJELLP+ArialMT"/>
                <a:cs typeface="GJELLP+ArialMT"/>
              </a:rPr>
              <a:t>2.</a:t>
            </a:r>
            <a:r>
              <a:rPr sz="3600" dirty="0" smtClean="0">
                <a:solidFill>
                  <a:srgbClr val="FFFFFF"/>
                </a:solidFill>
                <a:latin typeface="SimHei"/>
                <a:cs typeface="SimHei"/>
              </a:rPr>
              <a:t>总体设计</a:t>
            </a:r>
            <a:endParaRPr sz="3600" dirty="0">
              <a:solidFill>
                <a:srgbClr val="FFFFFF"/>
              </a:solidFill>
              <a:latin typeface="SimHei"/>
              <a:cs typeface="SimHei"/>
            </a:endParaRPr>
          </a:p>
        </p:txBody>
      </p:sp>
      <p:sp>
        <p:nvSpPr>
          <p:cNvPr id="23553" name="Rectangle 1"/>
          <p:cNvSpPr>
            <a:spLocks noChangeArrowheads="1"/>
          </p:cNvSpPr>
          <p:nvPr/>
        </p:nvSpPr>
        <p:spPr bwMode="auto">
          <a:xfrm>
            <a:off x="1199456" y="1476653"/>
            <a:ext cx="1015312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0" fontAlgn="base" latinLnBrk="0" hangingPunct="0">
              <a:lnSpc>
                <a:spcPct val="100000"/>
              </a:lnSpc>
              <a:spcBef>
                <a:spcPct val="0"/>
              </a:spcBef>
              <a:spcAft>
                <a:spcPct val="0"/>
              </a:spcAft>
              <a:buClrTx/>
              <a:buSzTx/>
              <a:buFontTx/>
              <a:buNone/>
              <a:tabLst/>
            </a:pPr>
            <a:r>
              <a:rPr lang="zh-CN" altLang="en-US" sz="2800" dirty="0" smtClean="0">
                <a:latin typeface="Calibri" pitchFamily="34" charset="0"/>
                <a:ea typeface="宋体" pitchFamily="2" charset="-122"/>
                <a:cs typeface="Times New Roman" pitchFamily="18" charset="0"/>
              </a:rPr>
              <a:t>（二）、加强过程监管，保证建设质量</a:t>
            </a:r>
            <a:endParaRPr lang="en-US" altLang="zh-CN" sz="2800" dirty="0" smtClean="0">
              <a:latin typeface="Calibri" pitchFamily="34"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lang="en-US" altLang="zh-CN" sz="2800" dirty="0" smtClean="0">
              <a:latin typeface="Calibri" pitchFamily="34"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lang="zh-CN" altLang="en-US" sz="2800" dirty="0" smtClean="0">
              <a:latin typeface="Calibri" pitchFamily="34"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lang="zh-CN" altLang="en-US" sz="2800" dirty="0" smtClean="0">
                <a:latin typeface="Calibri" pitchFamily="34" charset="0"/>
                <a:ea typeface="宋体" pitchFamily="2" charset="-122"/>
                <a:cs typeface="Times New Roman" pitchFamily="18" charset="0"/>
              </a:rPr>
              <a:t>课程团队建设管理群，给建设任务公布在群系统中，任务执行人按工作进程实时汇报建设过程中各质量控制点信息资料，任务负责人及时审核、反馈审核意见，确保工作质量。课程内涵建设资料、各类课程建设成果系统中共享，积累教学资源。学校教务处、机械电子工程系系部以及电子教研室三级组织阶段性检查课程建设成效，线上线下相结合，及时反馈建设与教学信息，保证课程建设与教学实施的进度与质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99008" y="599039"/>
            <a:ext cx="5875294" cy="512961"/>
          </a:xfrm>
          <a:prstGeom prst="rect">
            <a:avLst/>
          </a:prstGeom>
        </p:spPr>
        <p:txBody>
          <a:bodyPr vert="horz" wrap="square" lIns="0" tIns="0" rIns="0" bIns="0" rtlCol="0">
            <a:spAutoFit/>
          </a:bodyPr>
          <a:lstStyle/>
          <a:p>
            <a:pPr marL="0" marR="0">
              <a:lnSpc>
                <a:spcPts val="4024"/>
              </a:lnSpc>
              <a:spcBef>
                <a:spcPts val="0"/>
              </a:spcBef>
              <a:spcAft>
                <a:spcPts val="0"/>
              </a:spcAft>
            </a:pPr>
            <a:r>
              <a:rPr sz="3600" dirty="0">
                <a:solidFill>
                  <a:srgbClr val="FFFFFF"/>
                </a:solidFill>
                <a:latin typeface="GJELLP+ArialMT"/>
                <a:cs typeface="GJELLP+ArialMT"/>
              </a:rPr>
              <a:t>2.</a:t>
            </a:r>
            <a:r>
              <a:rPr sz="3600" dirty="0" smtClean="0">
                <a:solidFill>
                  <a:srgbClr val="FFFFFF"/>
                </a:solidFill>
                <a:latin typeface="SimHei"/>
                <a:cs typeface="SimHei"/>
              </a:rPr>
              <a:t>总体设计</a:t>
            </a:r>
            <a:endParaRPr sz="3600" dirty="0">
              <a:solidFill>
                <a:srgbClr val="FFFFFF"/>
              </a:solidFill>
              <a:latin typeface="SimHei"/>
              <a:cs typeface="SimHei"/>
            </a:endParaRPr>
          </a:p>
        </p:txBody>
      </p:sp>
      <p:sp>
        <p:nvSpPr>
          <p:cNvPr id="23553" name="Rectangle 1"/>
          <p:cNvSpPr>
            <a:spLocks noChangeArrowheads="1"/>
          </p:cNvSpPr>
          <p:nvPr/>
        </p:nvSpPr>
        <p:spPr bwMode="auto">
          <a:xfrm>
            <a:off x="839416" y="1692097"/>
            <a:ext cx="1008112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（三）、创新教学模式，确保教学质量</a:t>
            </a:r>
            <a:endParaRPr kumimoji="0" lang="en-US" altLang="zh-CN" sz="2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随着课程教学的不断丰富，课程团队创新教学模式，采用线上线下相结合，教、学、做一体化的教学模式，采用任务驱动、角色扮演、案例分析等方式，充分龙课件、真是设备与仿真设备相结合的手段，调动学生的积极性、参与性，提高教学效果。教师利用平台如蓝墨云班课在线测设学生的积极性与参与性，教学督导、同行评议、学生评价等信息，通过督导汇总及时反馈给每一位任课教师。</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29639" y="635510"/>
            <a:ext cx="2895897" cy="11965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GJELLP+ArialMT"/>
                <a:cs typeface="GJELLP+ArialMT"/>
              </a:rPr>
              <a:t>3.</a:t>
            </a:r>
            <a:r>
              <a:rPr sz="3600" dirty="0">
                <a:solidFill>
                  <a:srgbClr val="FFFFFF"/>
                </a:solidFill>
                <a:latin typeface="SimHei"/>
                <a:cs typeface="SimHei"/>
              </a:rPr>
              <a:t>自我诊改</a:t>
            </a:r>
          </a:p>
        </p:txBody>
      </p:sp>
      <p:sp>
        <p:nvSpPr>
          <p:cNvPr id="5" name="object 5"/>
          <p:cNvSpPr txBox="1"/>
          <p:nvPr/>
        </p:nvSpPr>
        <p:spPr>
          <a:xfrm>
            <a:off x="695400" y="2204864"/>
            <a:ext cx="3959042" cy="2839239"/>
          </a:xfrm>
          <a:prstGeom prst="rect">
            <a:avLst/>
          </a:prstGeom>
        </p:spPr>
        <p:txBody>
          <a:bodyPr vert="horz" wrap="square" lIns="0" tIns="0" rIns="0" bIns="0" rtlCol="0">
            <a:spAutoFit/>
          </a:bodyPr>
          <a:lstStyle/>
          <a:p>
            <a:pPr marL="0" marR="0">
              <a:lnSpc>
                <a:spcPct val="150000"/>
              </a:lnSpc>
              <a:spcBef>
                <a:spcPts val="0"/>
              </a:spcBef>
              <a:spcAft>
                <a:spcPts val="0"/>
              </a:spcAft>
            </a:pPr>
            <a:r>
              <a:rPr sz="3200" dirty="0" smtClean="0">
                <a:latin typeface="SimHei"/>
                <a:cs typeface="SimHei"/>
              </a:rPr>
              <a:t>存</a:t>
            </a:r>
            <a:endParaRPr lang="en-US" sz="3200" dirty="0" smtClean="0">
              <a:latin typeface="SimHei"/>
              <a:cs typeface="SimHei"/>
            </a:endParaRPr>
          </a:p>
          <a:p>
            <a:pPr marL="0" marR="0">
              <a:lnSpc>
                <a:spcPct val="150000"/>
              </a:lnSpc>
              <a:spcBef>
                <a:spcPts val="0"/>
              </a:spcBef>
              <a:spcAft>
                <a:spcPts val="0"/>
              </a:spcAft>
            </a:pPr>
            <a:r>
              <a:rPr sz="3200" dirty="0" smtClean="0">
                <a:latin typeface="SimHei"/>
                <a:cs typeface="SimHei"/>
              </a:rPr>
              <a:t>在</a:t>
            </a:r>
            <a:endParaRPr lang="en-US" sz="3200" dirty="0" smtClean="0">
              <a:latin typeface="SimHei"/>
              <a:cs typeface="SimHei"/>
            </a:endParaRPr>
          </a:p>
          <a:p>
            <a:pPr marL="0" marR="0">
              <a:lnSpc>
                <a:spcPct val="150000"/>
              </a:lnSpc>
              <a:spcBef>
                <a:spcPts val="0"/>
              </a:spcBef>
              <a:spcAft>
                <a:spcPts val="0"/>
              </a:spcAft>
            </a:pPr>
            <a:r>
              <a:rPr sz="3200" dirty="0" smtClean="0">
                <a:latin typeface="SimHei"/>
                <a:cs typeface="SimHei"/>
              </a:rPr>
              <a:t>问</a:t>
            </a:r>
            <a:endParaRPr lang="en-US" sz="3200" dirty="0" smtClean="0">
              <a:latin typeface="SimHei"/>
              <a:cs typeface="SimHei"/>
            </a:endParaRPr>
          </a:p>
          <a:p>
            <a:pPr marL="0" marR="0">
              <a:lnSpc>
                <a:spcPct val="150000"/>
              </a:lnSpc>
              <a:spcBef>
                <a:spcPts val="0"/>
              </a:spcBef>
              <a:spcAft>
                <a:spcPts val="0"/>
              </a:spcAft>
            </a:pPr>
            <a:r>
              <a:rPr sz="3200" dirty="0" smtClean="0">
                <a:latin typeface="SimHei"/>
                <a:cs typeface="SimHei"/>
              </a:rPr>
              <a:t>题</a:t>
            </a:r>
            <a:endParaRPr sz="3200" dirty="0">
              <a:latin typeface="SimHei"/>
              <a:cs typeface="SimHei"/>
            </a:endParaRPr>
          </a:p>
        </p:txBody>
      </p:sp>
      <p:sp>
        <p:nvSpPr>
          <p:cNvPr id="16" name="矩形 15"/>
          <p:cNvSpPr/>
          <p:nvPr/>
        </p:nvSpPr>
        <p:spPr>
          <a:xfrm>
            <a:off x="2135560" y="1340768"/>
            <a:ext cx="9361040" cy="4832092"/>
          </a:xfrm>
          <a:prstGeom prst="rect">
            <a:avLst/>
          </a:prstGeom>
        </p:spPr>
        <p:txBody>
          <a:bodyPr wrap="square">
            <a:spAutoFit/>
          </a:bodyPr>
          <a:lstStyle/>
          <a:p>
            <a:r>
              <a:rPr lang="zh-CN" altLang="zh-CN" sz="2800" dirty="0" smtClean="0"/>
              <a:t>教学方法和手段</a:t>
            </a:r>
            <a:r>
              <a:rPr lang="zh-CN" altLang="en-US" sz="2800" dirty="0" smtClean="0"/>
              <a:t>：</a:t>
            </a:r>
            <a:r>
              <a:rPr lang="zh-CN" altLang="zh-CN" sz="2800" dirty="0" smtClean="0"/>
              <a:t>现代化教学手段引用不够充分；</a:t>
            </a:r>
            <a:endParaRPr lang="en-US" altLang="zh-CN" sz="2800" dirty="0" smtClean="0"/>
          </a:p>
          <a:p>
            <a:endParaRPr lang="en-US" altLang="zh-CN" sz="2800" dirty="0" smtClean="0"/>
          </a:p>
          <a:p>
            <a:r>
              <a:rPr lang="zh-CN" altLang="zh-CN" sz="2800" dirty="0" smtClean="0"/>
              <a:t>教学团队</a:t>
            </a:r>
            <a:r>
              <a:rPr lang="zh-CN" altLang="en-US" sz="2800" dirty="0" smtClean="0"/>
              <a:t>：职称结构不太合理；双师型教师比例少；</a:t>
            </a:r>
            <a:endParaRPr lang="en-US" altLang="zh-CN" sz="2800" dirty="0" smtClean="0"/>
          </a:p>
          <a:p>
            <a:endParaRPr lang="en-US" altLang="zh-CN" sz="2800" dirty="0" smtClean="0"/>
          </a:p>
          <a:p>
            <a:r>
              <a:rPr lang="zh-CN" altLang="zh-CN" sz="2800" dirty="0" smtClean="0"/>
              <a:t>实践教学条件</a:t>
            </a:r>
            <a:r>
              <a:rPr lang="zh-CN" altLang="en-US" sz="2800" dirty="0" smtClean="0"/>
              <a:t>：校内实训室使用率不高；校外实训基地建设不够；专业创新创业教育平台建设不完善；</a:t>
            </a:r>
            <a:endParaRPr lang="en-US" altLang="zh-CN" sz="2800" dirty="0" smtClean="0"/>
          </a:p>
          <a:p>
            <a:endParaRPr lang="en-US" altLang="zh-CN" sz="2800" dirty="0" smtClean="0"/>
          </a:p>
          <a:p>
            <a:r>
              <a:rPr lang="zh-CN" altLang="zh-CN" sz="2800" dirty="0" smtClean="0"/>
              <a:t>教学资源</a:t>
            </a:r>
            <a:r>
              <a:rPr lang="zh-CN" altLang="en-US" sz="2800" dirty="0" smtClean="0"/>
              <a:t>：</a:t>
            </a:r>
            <a:r>
              <a:rPr lang="zh-CN" altLang="zh-CN" sz="2800" dirty="0" smtClean="0"/>
              <a:t>优质的专业课程教学资源建设不足；</a:t>
            </a:r>
            <a:endParaRPr lang="en-US" altLang="zh-CN" sz="2800" dirty="0" smtClean="0"/>
          </a:p>
          <a:p>
            <a:endParaRPr lang="en-US" altLang="zh-CN" sz="2800" dirty="0" smtClean="0"/>
          </a:p>
          <a:p>
            <a:r>
              <a:rPr lang="zh-CN" altLang="zh-CN" sz="2800" dirty="0" smtClean="0"/>
              <a:t>课程考核评价</a:t>
            </a:r>
            <a:r>
              <a:rPr lang="zh-CN" altLang="en-US" sz="2800" dirty="0" smtClean="0"/>
              <a:t>：考核方式较传统；学生成绩分布不符合正态分布。</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695400" y="1772816"/>
            <a:ext cx="1080120" cy="3693319"/>
          </a:xfrm>
          <a:prstGeom prst="rect">
            <a:avLst/>
          </a:prstGeom>
        </p:spPr>
        <p:txBody>
          <a:bodyPr vert="horz" wrap="square" lIns="0" tIns="0" rIns="0" bIns="0" rtlCol="0">
            <a:spAutoFit/>
          </a:bodyPr>
          <a:lstStyle/>
          <a:p>
            <a:pPr marL="0" marR="0">
              <a:lnSpc>
                <a:spcPct val="150000"/>
              </a:lnSpc>
              <a:spcBef>
                <a:spcPts val="0"/>
              </a:spcBef>
              <a:spcAft>
                <a:spcPts val="0"/>
              </a:spcAft>
            </a:pPr>
            <a:r>
              <a:rPr lang="zh-CN" altLang="en-US" sz="3200" dirty="0" smtClean="0">
                <a:latin typeface="SimHei"/>
                <a:cs typeface="SimHei"/>
              </a:rPr>
              <a:t>改</a:t>
            </a:r>
            <a:endParaRPr lang="en-US" altLang="zh-CN" sz="3200" dirty="0" smtClean="0">
              <a:latin typeface="SimHei"/>
              <a:cs typeface="SimHei"/>
            </a:endParaRPr>
          </a:p>
          <a:p>
            <a:pPr marL="0" marR="0">
              <a:lnSpc>
                <a:spcPct val="150000"/>
              </a:lnSpc>
              <a:spcBef>
                <a:spcPts val="0"/>
              </a:spcBef>
              <a:spcAft>
                <a:spcPts val="0"/>
              </a:spcAft>
            </a:pPr>
            <a:r>
              <a:rPr lang="zh-CN" altLang="en-US" sz="3200" dirty="0" smtClean="0">
                <a:latin typeface="SimHei"/>
                <a:cs typeface="SimHei"/>
              </a:rPr>
              <a:t>进</a:t>
            </a:r>
            <a:endParaRPr lang="en-US" altLang="zh-CN" sz="3200" dirty="0" smtClean="0">
              <a:latin typeface="SimHei"/>
              <a:cs typeface="SimHei"/>
            </a:endParaRPr>
          </a:p>
          <a:p>
            <a:pPr marL="0" marR="0">
              <a:lnSpc>
                <a:spcPct val="150000"/>
              </a:lnSpc>
              <a:spcBef>
                <a:spcPts val="0"/>
              </a:spcBef>
              <a:spcAft>
                <a:spcPts val="0"/>
              </a:spcAft>
            </a:pPr>
            <a:r>
              <a:rPr lang="zh-CN" altLang="en-US" sz="3200" dirty="0" smtClean="0">
                <a:latin typeface="SimHei"/>
                <a:cs typeface="SimHei"/>
              </a:rPr>
              <a:t>措</a:t>
            </a:r>
            <a:endParaRPr lang="en-US" altLang="zh-CN" sz="3200" dirty="0" smtClean="0">
              <a:latin typeface="SimHei"/>
              <a:cs typeface="SimHei"/>
            </a:endParaRPr>
          </a:p>
          <a:p>
            <a:pPr marL="0" marR="0">
              <a:lnSpc>
                <a:spcPct val="150000"/>
              </a:lnSpc>
              <a:spcBef>
                <a:spcPts val="0"/>
              </a:spcBef>
              <a:spcAft>
                <a:spcPts val="0"/>
              </a:spcAft>
            </a:pPr>
            <a:r>
              <a:rPr lang="zh-CN" altLang="en-US" sz="3200" dirty="0" smtClean="0">
                <a:latin typeface="SimHei"/>
                <a:cs typeface="SimHei"/>
              </a:rPr>
              <a:t>施</a:t>
            </a:r>
            <a:endParaRPr lang="en-US" sz="3200" dirty="0" smtClean="0">
              <a:latin typeface="SimHei"/>
              <a:cs typeface="SimHei"/>
            </a:endParaRPr>
          </a:p>
          <a:p>
            <a:pPr marL="0" marR="0">
              <a:lnSpc>
                <a:spcPct val="150000"/>
              </a:lnSpc>
              <a:spcBef>
                <a:spcPts val="0"/>
              </a:spcBef>
              <a:spcAft>
                <a:spcPts val="0"/>
              </a:spcAft>
            </a:pPr>
            <a:endParaRPr sz="3200" dirty="0">
              <a:latin typeface="SimHei"/>
              <a:cs typeface="SimHei"/>
            </a:endParaRPr>
          </a:p>
        </p:txBody>
      </p:sp>
      <p:sp>
        <p:nvSpPr>
          <p:cNvPr id="16" name="矩形 15"/>
          <p:cNvSpPr/>
          <p:nvPr/>
        </p:nvSpPr>
        <p:spPr>
          <a:xfrm>
            <a:off x="1703512" y="836713"/>
            <a:ext cx="10153128" cy="5632311"/>
          </a:xfrm>
          <a:prstGeom prst="rect">
            <a:avLst/>
          </a:prstGeom>
        </p:spPr>
        <p:txBody>
          <a:bodyPr wrap="square">
            <a:spAutoFit/>
          </a:bodyPr>
          <a:lstStyle/>
          <a:p>
            <a:r>
              <a:rPr lang="zh-CN" altLang="zh-CN" sz="2400" dirty="0" smtClean="0"/>
              <a:t>教学方法和手段</a:t>
            </a:r>
            <a:r>
              <a:rPr lang="zh-CN" altLang="en-US" sz="2400" dirty="0" smtClean="0"/>
              <a:t>：</a:t>
            </a:r>
            <a:r>
              <a:rPr lang="zh-CN" altLang="zh-CN" sz="2400" dirty="0" smtClean="0"/>
              <a:t>教师的信息化教学培训学习；</a:t>
            </a:r>
            <a:endParaRPr lang="en-US" altLang="zh-CN" sz="2400" dirty="0" smtClean="0"/>
          </a:p>
          <a:p>
            <a:endParaRPr lang="en-US" altLang="zh-CN" sz="2400" dirty="0" smtClean="0"/>
          </a:p>
          <a:p>
            <a:r>
              <a:rPr lang="zh-CN" altLang="zh-CN" sz="2400" dirty="0" smtClean="0"/>
              <a:t>教学团队</a:t>
            </a:r>
            <a:r>
              <a:rPr lang="zh-CN" altLang="en-US" sz="2400" dirty="0" smtClean="0"/>
              <a:t>：</a:t>
            </a:r>
            <a:r>
              <a:rPr lang="zh-CN" altLang="zh-CN" sz="2400" dirty="0" smtClean="0"/>
              <a:t>制定制度，调动起教师的职称评审工作，加大中高级职称的比例；有计划、有目的的让专业教师逐步企业顶岗，加大双师型教师的比例</a:t>
            </a:r>
            <a:r>
              <a:rPr lang="zh-CN" altLang="en-US" sz="2400" dirty="0" smtClean="0"/>
              <a:t>；</a:t>
            </a:r>
            <a:endParaRPr lang="en-US" altLang="zh-CN" sz="2400" dirty="0" smtClean="0"/>
          </a:p>
          <a:p>
            <a:endParaRPr lang="en-US" altLang="zh-CN" sz="2400" dirty="0" smtClean="0"/>
          </a:p>
          <a:p>
            <a:r>
              <a:rPr lang="zh-CN" altLang="zh-CN" sz="2400" dirty="0" smtClean="0"/>
              <a:t>实践教学条件</a:t>
            </a:r>
            <a:r>
              <a:rPr lang="zh-CN" altLang="en-US" sz="2400" dirty="0" smtClean="0"/>
              <a:t>：</a:t>
            </a:r>
            <a:r>
              <a:rPr lang="zh-CN" altLang="zh-CN" sz="2400" dirty="0" smtClean="0"/>
              <a:t>有计划、有目的的让专业骨干教师定岗培训相关的设备，并培训相关专业教师的培训，使实验设备高效利用；加大与企业、行业的沟通，加大校外实训基地的建设以及规范管理；加快专业创新平台的建设，使其能够有效开展教育活动</a:t>
            </a:r>
            <a:r>
              <a:rPr lang="zh-CN" altLang="en-US" sz="2400" dirty="0" smtClean="0"/>
              <a:t>；</a:t>
            </a:r>
            <a:endParaRPr lang="en-US" altLang="zh-CN" sz="2400" dirty="0" smtClean="0"/>
          </a:p>
          <a:p>
            <a:endParaRPr lang="en-US" altLang="zh-CN" sz="2400" dirty="0" smtClean="0"/>
          </a:p>
          <a:p>
            <a:r>
              <a:rPr lang="zh-CN" altLang="zh-CN" sz="2400" dirty="0" smtClean="0"/>
              <a:t>教学资源</a:t>
            </a:r>
            <a:r>
              <a:rPr lang="zh-CN" altLang="en-US" sz="2400" dirty="0" smtClean="0"/>
              <a:t>：</a:t>
            </a:r>
            <a:r>
              <a:rPr lang="zh-CN" altLang="zh-CN" sz="2400" dirty="0" smtClean="0"/>
              <a:t>加快优质专业课程资源库建设，责任到人；</a:t>
            </a:r>
            <a:endParaRPr lang="en-US" altLang="zh-CN" sz="2400" dirty="0" smtClean="0"/>
          </a:p>
          <a:p>
            <a:endParaRPr lang="en-US" altLang="zh-CN" sz="2400" dirty="0" smtClean="0"/>
          </a:p>
          <a:p>
            <a:r>
              <a:rPr lang="zh-CN" altLang="zh-CN" sz="2400" dirty="0" smtClean="0"/>
              <a:t>课程考核评价</a:t>
            </a:r>
            <a:r>
              <a:rPr lang="zh-CN" altLang="en-US" sz="2400" dirty="0" smtClean="0"/>
              <a:t>：</a:t>
            </a:r>
            <a:r>
              <a:rPr lang="zh-CN" altLang="zh-CN" sz="2400" dirty="0" smtClean="0"/>
              <a:t>考核方式改革，细化考核标准；学生的层次不同，对于知识的接受成都也不同，考核过程应使考核方式多样化，注重过程考核，避免一锤定音的现象。</a:t>
            </a:r>
            <a:endParaRPr lang="zh-CN" alt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29639" y="635510"/>
            <a:ext cx="2895897" cy="11965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GJELLP+ArialMT"/>
                <a:cs typeface="GJELLP+ArialMT"/>
              </a:rPr>
              <a:t>4.</a:t>
            </a:r>
            <a:r>
              <a:rPr sz="3600" dirty="0">
                <a:solidFill>
                  <a:srgbClr val="FFFFFF"/>
                </a:solidFill>
                <a:latin typeface="SimHei"/>
                <a:cs typeface="SimHei"/>
              </a:rPr>
              <a:t>诊改成效</a:t>
            </a:r>
          </a:p>
        </p:txBody>
      </p:sp>
      <p:sp>
        <p:nvSpPr>
          <p:cNvPr id="20481" name="Rectangle 1"/>
          <p:cNvSpPr>
            <a:spLocks noChangeArrowheads="1"/>
          </p:cNvSpPr>
          <p:nvPr/>
        </p:nvSpPr>
        <p:spPr bwMode="auto">
          <a:xfrm>
            <a:off x="839416" y="1884309"/>
            <a:ext cx="1000911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通过实施诊改，</a:t>
            </a:r>
            <a:r>
              <a:rPr kumimoji="0" lang="zh-CN"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kumimoji="0" 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机械制图</a:t>
            </a:r>
            <a:r>
              <a:rPr kumimoji="0" lang="zh-CN"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kumimoji="0" 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课程取得了初步成效。</a:t>
            </a:r>
            <a:endParaRPr kumimoji="0" lang="zh-CN" sz="2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1</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、课程质量体系初步建立。一是根据</a:t>
            </a: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2018</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级人才培养方案修订了课程标准，进一步明确了课程目标定位，明确了课程教学内容。二是制定了学期授课计划，编写了学时教学设计，将课程教学内容细化到课时。</a:t>
            </a:r>
            <a:endParaRPr kumimoji="0" lang="zh-CN" altLang="en-US" sz="2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2</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、教学团队综合能力有所增强。一是团队结构得到优化，</a:t>
            </a: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3</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人晋升了职称，</a:t>
            </a: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2</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名助教晋升为讲师，</a:t>
            </a: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1</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名教学认定为助教。</a:t>
            </a: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1</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人取得了研究生学历。二是教师培训累计</a:t>
            </a: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5-8</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次</a:t>
            </a: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人。五是学生评教满意度达</a:t>
            </a: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85%</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以上。</a:t>
            </a:r>
            <a:endParaRPr kumimoji="0" lang="zh-CN" altLang="en-US" sz="2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3</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、实训条件进一步完善。一是完善了校内实训条件。二是推进了校企合作。已于北大课工场初步洽谈，基本达成校企合作意向，并探讨更深层次的合作事宜。</a:t>
            </a:r>
            <a:endParaRPr kumimoji="0" lang="zh-CN" altLang="en-US" sz="2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4</a:t>
            </a:r>
            <a:r>
              <a:rPr kumimoji="0" lang="zh-CN" altLang="en-US" sz="22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、学生专业素质进一步提高。一是学生的上课到课率、听课状态以及及格率明显提高。二是学生实践技能水平有所提高</a:t>
            </a: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29639" y="635510"/>
            <a:ext cx="3353097" cy="11965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GJELLP+ArialMT"/>
                <a:cs typeface="GJELLP+ArialMT"/>
              </a:rPr>
              <a:t>5.</a:t>
            </a:r>
            <a:r>
              <a:rPr sz="3600" dirty="0">
                <a:solidFill>
                  <a:srgbClr val="FFFFFF"/>
                </a:solidFill>
                <a:latin typeface="SimHei"/>
                <a:cs typeface="SimHei"/>
              </a:rPr>
              <a:t>下一步工作</a:t>
            </a:r>
          </a:p>
        </p:txBody>
      </p:sp>
      <p:sp>
        <p:nvSpPr>
          <p:cNvPr id="4" name="object 4"/>
          <p:cNvSpPr txBox="1"/>
          <p:nvPr/>
        </p:nvSpPr>
        <p:spPr>
          <a:xfrm>
            <a:off x="983578" y="2276872"/>
            <a:ext cx="11230659" cy="1492039"/>
          </a:xfrm>
          <a:prstGeom prst="rect">
            <a:avLst/>
          </a:prstGeom>
        </p:spPr>
        <p:txBody>
          <a:bodyPr vert="horz" wrap="square" lIns="0" tIns="0" rIns="0" bIns="0" rtlCol="0">
            <a:spAutoFit/>
          </a:bodyPr>
          <a:lstStyle/>
          <a:p>
            <a:pPr marL="0" marR="0">
              <a:lnSpc>
                <a:spcPts val="3204"/>
              </a:lnSpc>
              <a:spcBef>
                <a:spcPts val="0"/>
              </a:spcBef>
              <a:spcAft>
                <a:spcPts val="0"/>
              </a:spcAft>
            </a:pPr>
            <a:r>
              <a:rPr sz="3200" dirty="0">
                <a:solidFill>
                  <a:srgbClr val="FFFFFF"/>
                </a:solidFill>
                <a:latin typeface="SimHei"/>
                <a:cs typeface="SimHei"/>
              </a:rPr>
              <a:t>积累教学资源、建设信息化教学资源，为在线开展课程</a:t>
            </a:r>
          </a:p>
          <a:p>
            <a:pPr marL="0" marR="0">
              <a:lnSpc>
                <a:spcPts val="3206"/>
              </a:lnSpc>
              <a:spcBef>
                <a:spcPts val="537"/>
              </a:spcBef>
              <a:spcAft>
                <a:spcPts val="0"/>
              </a:spcAft>
            </a:pPr>
            <a:r>
              <a:rPr sz="3200" dirty="0">
                <a:solidFill>
                  <a:srgbClr val="FFFFFF"/>
                </a:solidFill>
                <a:latin typeface="SimHei"/>
                <a:cs typeface="SimHei"/>
              </a:rPr>
              <a:t>建设做好准备，积极进行建设申报。</a:t>
            </a:r>
          </a:p>
        </p:txBody>
      </p:sp>
      <p:sp>
        <p:nvSpPr>
          <p:cNvPr id="5" name="object 5"/>
          <p:cNvSpPr txBox="1"/>
          <p:nvPr/>
        </p:nvSpPr>
        <p:spPr>
          <a:xfrm>
            <a:off x="1025956" y="4077072"/>
            <a:ext cx="11698603" cy="1016508"/>
          </a:xfrm>
          <a:prstGeom prst="rect">
            <a:avLst/>
          </a:prstGeom>
        </p:spPr>
        <p:txBody>
          <a:bodyPr vert="horz" wrap="square" lIns="0" tIns="0" rIns="0" bIns="0" rtlCol="0">
            <a:spAutoFit/>
          </a:bodyPr>
          <a:lstStyle/>
          <a:p>
            <a:pPr marL="0" marR="0">
              <a:lnSpc>
                <a:spcPts val="3204"/>
              </a:lnSpc>
              <a:spcBef>
                <a:spcPts val="0"/>
              </a:spcBef>
              <a:spcAft>
                <a:spcPts val="0"/>
              </a:spcAft>
            </a:pPr>
            <a:r>
              <a:rPr sz="3200" dirty="0">
                <a:solidFill>
                  <a:srgbClr val="FFFFFF"/>
                </a:solidFill>
                <a:latin typeface="SimHei"/>
                <a:cs typeface="SimHei"/>
              </a:rPr>
              <a:t>提升专任教师的技术能力，获取校企合作企业认证讲师。</a:t>
            </a:r>
          </a:p>
        </p:txBody>
      </p:sp>
      <p:sp>
        <p:nvSpPr>
          <p:cNvPr id="6" name="object 6"/>
          <p:cNvSpPr txBox="1"/>
          <p:nvPr/>
        </p:nvSpPr>
        <p:spPr>
          <a:xfrm>
            <a:off x="961341" y="5463683"/>
            <a:ext cx="11230659" cy="1492089"/>
          </a:xfrm>
          <a:prstGeom prst="rect">
            <a:avLst/>
          </a:prstGeom>
        </p:spPr>
        <p:txBody>
          <a:bodyPr vert="horz" wrap="square" lIns="0" tIns="0" rIns="0" bIns="0" rtlCol="0">
            <a:spAutoFit/>
          </a:bodyPr>
          <a:lstStyle/>
          <a:p>
            <a:pPr marL="0" marR="0">
              <a:lnSpc>
                <a:spcPts val="3204"/>
              </a:lnSpc>
              <a:spcBef>
                <a:spcPts val="0"/>
              </a:spcBef>
              <a:spcAft>
                <a:spcPts val="0"/>
              </a:spcAft>
            </a:pPr>
            <a:r>
              <a:rPr sz="3200" dirty="0">
                <a:solidFill>
                  <a:srgbClr val="FFFFFF"/>
                </a:solidFill>
                <a:latin typeface="SimHei"/>
                <a:cs typeface="SimHei"/>
              </a:rPr>
              <a:t>开展积极参加学生技能竞赛，力争将课程建设的效果体</a:t>
            </a:r>
          </a:p>
          <a:p>
            <a:pPr marL="0" marR="0">
              <a:lnSpc>
                <a:spcPts val="3206"/>
              </a:lnSpc>
              <a:spcBef>
                <a:spcPts val="538"/>
              </a:spcBef>
              <a:spcAft>
                <a:spcPts val="0"/>
              </a:spcAft>
            </a:pPr>
            <a:r>
              <a:rPr sz="3200" dirty="0">
                <a:solidFill>
                  <a:srgbClr val="FFFFFF"/>
                </a:solidFill>
                <a:latin typeface="SimHei"/>
                <a:cs typeface="SimHei"/>
              </a:rPr>
              <a:t>现在技能竞赛中。</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608168" y="4869160"/>
            <a:ext cx="3268404" cy="836704"/>
          </a:xfrm>
          <a:prstGeom prst="rect">
            <a:avLst/>
          </a:prstGeom>
        </p:spPr>
        <p:txBody>
          <a:bodyPr vert="horz" wrap="square" lIns="0" tIns="0" rIns="0" bIns="0" rtlCol="0">
            <a:spAutoFit/>
          </a:bodyPr>
          <a:lstStyle/>
          <a:p>
            <a:pPr marL="0" marR="0">
              <a:lnSpc>
                <a:spcPts val="2644"/>
              </a:lnSpc>
              <a:spcBef>
                <a:spcPts val="0"/>
              </a:spcBef>
              <a:spcAft>
                <a:spcPts val="0"/>
              </a:spcAft>
            </a:pPr>
            <a:r>
              <a:rPr sz="2000" dirty="0">
                <a:latin typeface="RHTDGP+MicrosoftYaHei"/>
                <a:cs typeface="RHTDGP+MicrosoftYaHei"/>
              </a:rPr>
              <a:t>做</a:t>
            </a:r>
            <a:r>
              <a:rPr sz="2000" spc="416" dirty="0">
                <a:latin typeface="Times New Roman"/>
                <a:cs typeface="Times New Roman"/>
              </a:rPr>
              <a:t> </a:t>
            </a:r>
            <a:r>
              <a:rPr sz="2000" dirty="0">
                <a:latin typeface="RHTDGP+MicrosoftYaHei"/>
                <a:cs typeface="RHTDGP+MicrosoftYaHei"/>
              </a:rPr>
              <a:t>好</a:t>
            </a:r>
            <a:r>
              <a:rPr sz="2000" spc="404" dirty="0">
                <a:latin typeface="Times New Roman"/>
                <a:cs typeface="Times New Roman"/>
              </a:rPr>
              <a:t> </a:t>
            </a:r>
            <a:r>
              <a:rPr sz="2000" dirty="0">
                <a:latin typeface="RHTDGP+MicrosoftYaHei"/>
                <a:cs typeface="RHTDGP+MicrosoftYaHei"/>
              </a:rPr>
              <a:t>课</a:t>
            </a:r>
            <a:r>
              <a:rPr sz="2000" spc="416" dirty="0">
                <a:latin typeface="Times New Roman"/>
                <a:cs typeface="Times New Roman"/>
              </a:rPr>
              <a:t> </a:t>
            </a:r>
            <a:r>
              <a:rPr sz="2000" dirty="0">
                <a:latin typeface="RHTDGP+MicrosoftYaHei"/>
                <a:cs typeface="RHTDGP+MicrosoftYaHei"/>
              </a:rPr>
              <a:t>程</a:t>
            </a:r>
            <a:r>
              <a:rPr sz="2000" spc="404" dirty="0">
                <a:latin typeface="Times New Roman"/>
                <a:cs typeface="Times New Roman"/>
              </a:rPr>
              <a:t> </a:t>
            </a:r>
            <a:r>
              <a:rPr sz="2000" dirty="0">
                <a:latin typeface="RHTDGP+MicrosoftYaHei"/>
                <a:cs typeface="RHTDGP+MicrosoftYaHei"/>
              </a:rPr>
              <a:t>诊</a:t>
            </a:r>
            <a:r>
              <a:rPr sz="2000" spc="416" dirty="0">
                <a:latin typeface="Times New Roman"/>
                <a:cs typeface="Times New Roman"/>
              </a:rPr>
              <a:t> </a:t>
            </a:r>
            <a:r>
              <a:rPr sz="2000" dirty="0">
                <a:latin typeface="RHTDGP+MicrosoftYaHei"/>
                <a:cs typeface="RHTDGP+MicrosoftYaHei"/>
              </a:rPr>
              <a:t>断</a:t>
            </a:r>
            <a:r>
              <a:rPr sz="2000" spc="404" dirty="0">
                <a:latin typeface="Times New Roman"/>
                <a:cs typeface="Times New Roman"/>
              </a:rPr>
              <a:t> </a:t>
            </a:r>
            <a:r>
              <a:rPr sz="2000" dirty="0">
                <a:latin typeface="RHTDGP+MicrosoftYaHei"/>
                <a:cs typeface="RHTDGP+MicrosoftYaHei"/>
              </a:rPr>
              <a:t>改</a:t>
            </a:r>
            <a:r>
              <a:rPr sz="2000" spc="416" dirty="0">
                <a:latin typeface="Times New Roman"/>
                <a:cs typeface="Times New Roman"/>
              </a:rPr>
              <a:t> </a:t>
            </a:r>
            <a:r>
              <a:rPr sz="2000" dirty="0">
                <a:latin typeface="RHTDGP+MicrosoftYaHei"/>
                <a:cs typeface="RHTDGP+MicrosoftYaHei"/>
              </a:rPr>
              <a:t>进</a:t>
            </a:r>
          </a:p>
          <a:p>
            <a:pPr marL="0" marR="0">
              <a:lnSpc>
                <a:spcPts val="2644"/>
              </a:lnSpc>
              <a:spcBef>
                <a:spcPts val="1485"/>
              </a:spcBef>
              <a:spcAft>
                <a:spcPts val="0"/>
              </a:spcAft>
            </a:pPr>
            <a:r>
              <a:rPr sz="2000" dirty="0">
                <a:latin typeface="RHTDGP+MicrosoftYaHei"/>
                <a:cs typeface="RHTDGP+MicrosoftYaHei"/>
              </a:rPr>
              <a:t>提</a:t>
            </a:r>
            <a:r>
              <a:rPr sz="2000" spc="416" dirty="0">
                <a:latin typeface="Times New Roman"/>
                <a:cs typeface="Times New Roman"/>
              </a:rPr>
              <a:t> </a:t>
            </a:r>
            <a:r>
              <a:rPr sz="2000" dirty="0">
                <a:latin typeface="RHTDGP+MicrosoftYaHei"/>
                <a:cs typeface="RHTDGP+MicrosoftYaHei"/>
              </a:rPr>
              <a:t>升</a:t>
            </a:r>
            <a:r>
              <a:rPr sz="2000" spc="404" dirty="0">
                <a:latin typeface="Times New Roman"/>
                <a:cs typeface="Times New Roman"/>
              </a:rPr>
              <a:t> </a:t>
            </a:r>
            <a:r>
              <a:rPr sz="2000" dirty="0">
                <a:latin typeface="RHTDGP+MicrosoftYaHei"/>
                <a:cs typeface="RHTDGP+MicrosoftYaHei"/>
              </a:rPr>
              <a:t>课</a:t>
            </a:r>
            <a:r>
              <a:rPr sz="2000" spc="416" dirty="0">
                <a:latin typeface="Times New Roman"/>
                <a:cs typeface="Times New Roman"/>
              </a:rPr>
              <a:t> </a:t>
            </a:r>
            <a:r>
              <a:rPr sz="2000" dirty="0">
                <a:latin typeface="RHTDGP+MicrosoftYaHei"/>
                <a:cs typeface="RHTDGP+MicrosoftYaHei"/>
              </a:rPr>
              <a:t>程</a:t>
            </a:r>
            <a:r>
              <a:rPr sz="2000" spc="404" dirty="0">
                <a:latin typeface="Times New Roman"/>
                <a:cs typeface="Times New Roman"/>
              </a:rPr>
              <a:t> </a:t>
            </a:r>
            <a:r>
              <a:rPr sz="2000" dirty="0">
                <a:latin typeface="RHTDGP+MicrosoftYaHei"/>
                <a:cs typeface="RHTDGP+MicrosoftYaHei"/>
              </a:rPr>
              <a:t>教</a:t>
            </a:r>
            <a:r>
              <a:rPr sz="2000" spc="416" dirty="0">
                <a:latin typeface="Times New Roman"/>
                <a:cs typeface="Times New Roman"/>
              </a:rPr>
              <a:t> </a:t>
            </a:r>
            <a:r>
              <a:rPr sz="2000" dirty="0">
                <a:latin typeface="RHTDGP+MicrosoftYaHei"/>
                <a:cs typeface="RHTDGP+MicrosoftYaHei"/>
              </a:rPr>
              <a:t>学</a:t>
            </a:r>
            <a:r>
              <a:rPr sz="2000" spc="404" dirty="0">
                <a:latin typeface="Times New Roman"/>
                <a:cs typeface="Times New Roman"/>
              </a:rPr>
              <a:t> </a:t>
            </a:r>
            <a:r>
              <a:rPr sz="2000" dirty="0">
                <a:latin typeface="RHTDGP+MicrosoftYaHei"/>
                <a:cs typeface="RHTDGP+MicrosoftYaHei"/>
              </a:rPr>
              <a:t>质</a:t>
            </a:r>
            <a:r>
              <a:rPr sz="2000" spc="416" dirty="0">
                <a:latin typeface="Times New Roman"/>
                <a:cs typeface="Times New Roman"/>
              </a:rPr>
              <a:t> </a:t>
            </a:r>
            <a:r>
              <a:rPr sz="2000" dirty="0">
                <a:latin typeface="RHTDGP+MicrosoftYaHei"/>
                <a:cs typeface="RHTDGP+MicrosoftYaHei"/>
              </a:rPr>
              <a:t>量</a:t>
            </a:r>
          </a:p>
        </p:txBody>
      </p:sp>
      <p:sp>
        <p:nvSpPr>
          <p:cNvPr id="4" name="TextBox 3"/>
          <p:cNvSpPr txBox="1"/>
          <p:nvPr/>
        </p:nvSpPr>
        <p:spPr>
          <a:xfrm>
            <a:off x="3935760" y="2060848"/>
            <a:ext cx="3877985" cy="1200329"/>
          </a:xfrm>
          <a:prstGeom prst="rect">
            <a:avLst/>
          </a:prstGeom>
          <a:noFill/>
        </p:spPr>
        <p:txBody>
          <a:bodyPr wrap="none" rtlCol="0">
            <a:spAutoFit/>
          </a:bodyPr>
          <a:lstStyle/>
          <a:p>
            <a:r>
              <a:rPr lang="zh-CN" altLang="en-US" sz="7200" dirty="0" smtClean="0"/>
              <a:t>谢谢聆听</a:t>
            </a:r>
            <a:endParaRPr lang="zh-CN" altLang="en-US" sz="7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991544" y="548680"/>
            <a:ext cx="1044242" cy="577081"/>
          </a:xfrm>
          <a:prstGeom prst="rect">
            <a:avLst/>
          </a:prstGeom>
        </p:spPr>
        <p:txBody>
          <a:bodyPr vert="horz" wrap="square" lIns="0" tIns="0" rIns="0" bIns="0" rtlCol="0">
            <a:spAutoFit/>
          </a:bodyPr>
          <a:lstStyle/>
          <a:p>
            <a:pPr marL="0" marR="0">
              <a:lnSpc>
                <a:spcPts val="4464"/>
              </a:lnSpc>
              <a:spcBef>
                <a:spcPts val="0"/>
              </a:spcBef>
              <a:spcAft>
                <a:spcPts val="0"/>
              </a:spcAft>
            </a:pPr>
            <a:r>
              <a:rPr sz="4000" b="1" dirty="0">
                <a:latin typeface="SFGCWW+Arial-BoldMT"/>
                <a:cs typeface="SFGCWW+Arial-BoldMT"/>
              </a:rPr>
              <a:t>1</a:t>
            </a:r>
          </a:p>
        </p:txBody>
      </p:sp>
      <p:sp>
        <p:nvSpPr>
          <p:cNvPr id="4" name="object 4"/>
          <p:cNvSpPr txBox="1"/>
          <p:nvPr/>
        </p:nvSpPr>
        <p:spPr>
          <a:xfrm>
            <a:off x="2608662" y="577228"/>
            <a:ext cx="3051048" cy="410369"/>
          </a:xfrm>
          <a:prstGeom prst="rect">
            <a:avLst/>
          </a:prstGeom>
        </p:spPr>
        <p:txBody>
          <a:bodyPr vert="horz" wrap="square" lIns="0" tIns="0" rIns="0" bIns="0" rtlCol="0">
            <a:spAutoFit/>
          </a:bodyPr>
          <a:lstStyle/>
          <a:p>
            <a:pPr marL="0" marR="0">
              <a:lnSpc>
                <a:spcPts val="3204"/>
              </a:lnSpc>
              <a:spcBef>
                <a:spcPts val="0"/>
              </a:spcBef>
              <a:spcAft>
                <a:spcPts val="0"/>
              </a:spcAft>
            </a:pPr>
            <a:r>
              <a:rPr lang="en-US" sz="3200" dirty="0" smtClean="0">
                <a:latin typeface="SimHei"/>
                <a:cs typeface="SimHei"/>
              </a:rPr>
              <a:t>  </a:t>
            </a:r>
            <a:r>
              <a:rPr sz="3200" dirty="0" err="1" smtClean="0">
                <a:latin typeface="SimHei"/>
                <a:cs typeface="SimHei"/>
              </a:rPr>
              <a:t>课程基本情况</a:t>
            </a:r>
            <a:endParaRPr sz="3200" dirty="0">
              <a:latin typeface="SimHei"/>
              <a:cs typeface="SimHei"/>
            </a:endParaRPr>
          </a:p>
        </p:txBody>
      </p:sp>
      <p:sp>
        <p:nvSpPr>
          <p:cNvPr id="5" name="object 5"/>
          <p:cNvSpPr txBox="1"/>
          <p:nvPr/>
        </p:nvSpPr>
        <p:spPr>
          <a:xfrm>
            <a:off x="1991544" y="1605448"/>
            <a:ext cx="1044242" cy="577081"/>
          </a:xfrm>
          <a:prstGeom prst="rect">
            <a:avLst/>
          </a:prstGeom>
        </p:spPr>
        <p:txBody>
          <a:bodyPr vert="horz" wrap="square" lIns="0" tIns="0" rIns="0" bIns="0" rtlCol="0">
            <a:spAutoFit/>
          </a:bodyPr>
          <a:lstStyle/>
          <a:p>
            <a:pPr marL="0" marR="0">
              <a:lnSpc>
                <a:spcPts val="4464"/>
              </a:lnSpc>
              <a:spcBef>
                <a:spcPts val="0"/>
              </a:spcBef>
              <a:spcAft>
                <a:spcPts val="0"/>
              </a:spcAft>
            </a:pPr>
            <a:r>
              <a:rPr sz="4000" b="1" dirty="0">
                <a:latin typeface="SFGCWW+Arial-BoldMT"/>
                <a:cs typeface="SFGCWW+Arial-BoldMT"/>
              </a:rPr>
              <a:t>2</a:t>
            </a:r>
          </a:p>
        </p:txBody>
      </p:sp>
      <p:sp>
        <p:nvSpPr>
          <p:cNvPr id="6" name="object 6"/>
          <p:cNvSpPr txBox="1"/>
          <p:nvPr/>
        </p:nvSpPr>
        <p:spPr>
          <a:xfrm>
            <a:off x="2608662" y="1729356"/>
            <a:ext cx="2601133" cy="1551707"/>
          </a:xfrm>
          <a:prstGeom prst="rect">
            <a:avLst/>
          </a:prstGeom>
        </p:spPr>
        <p:txBody>
          <a:bodyPr vert="horz" wrap="square" lIns="0" tIns="0" rIns="0" bIns="0" rtlCol="0">
            <a:spAutoFit/>
          </a:bodyPr>
          <a:lstStyle/>
          <a:p>
            <a:pPr marL="365125" marR="0">
              <a:lnSpc>
                <a:spcPts val="3206"/>
              </a:lnSpc>
              <a:spcBef>
                <a:spcPts val="0"/>
              </a:spcBef>
              <a:spcAft>
                <a:spcPts val="0"/>
              </a:spcAft>
            </a:pPr>
            <a:r>
              <a:rPr sz="3200" dirty="0" err="1" smtClean="0">
                <a:latin typeface="SimHei"/>
                <a:cs typeface="SimHei"/>
              </a:rPr>
              <a:t>总体设计</a:t>
            </a:r>
            <a:endParaRPr sz="3200" dirty="0" smtClean="0">
              <a:latin typeface="SimHei"/>
              <a:cs typeface="SimHei"/>
            </a:endParaRPr>
          </a:p>
          <a:p>
            <a:pPr marL="0" marR="0">
              <a:lnSpc>
                <a:spcPts val="3204"/>
              </a:lnSpc>
              <a:spcBef>
                <a:spcPts val="5735"/>
              </a:spcBef>
              <a:spcAft>
                <a:spcPts val="0"/>
              </a:spcAft>
            </a:pPr>
            <a:r>
              <a:rPr lang="en-US" sz="3200" dirty="0" smtClean="0">
                <a:latin typeface="SimHei"/>
                <a:cs typeface="SimHei"/>
              </a:rPr>
              <a:t>  </a:t>
            </a:r>
            <a:r>
              <a:rPr sz="3200" dirty="0" err="1" smtClean="0">
                <a:latin typeface="SimHei"/>
                <a:cs typeface="SimHei"/>
              </a:rPr>
              <a:t>自我诊改</a:t>
            </a:r>
            <a:endParaRPr sz="3200" dirty="0">
              <a:latin typeface="SimHei"/>
              <a:cs typeface="SimHei"/>
            </a:endParaRPr>
          </a:p>
        </p:txBody>
      </p:sp>
      <p:sp>
        <p:nvSpPr>
          <p:cNvPr id="7" name="object 7"/>
          <p:cNvSpPr txBox="1"/>
          <p:nvPr/>
        </p:nvSpPr>
        <p:spPr>
          <a:xfrm>
            <a:off x="1991544" y="2730795"/>
            <a:ext cx="1044242" cy="577081"/>
          </a:xfrm>
          <a:prstGeom prst="rect">
            <a:avLst/>
          </a:prstGeom>
        </p:spPr>
        <p:txBody>
          <a:bodyPr vert="horz" wrap="square" lIns="0" tIns="0" rIns="0" bIns="0" rtlCol="0">
            <a:spAutoFit/>
          </a:bodyPr>
          <a:lstStyle/>
          <a:p>
            <a:pPr marL="0" marR="0">
              <a:lnSpc>
                <a:spcPts val="4464"/>
              </a:lnSpc>
              <a:spcBef>
                <a:spcPts val="0"/>
              </a:spcBef>
              <a:spcAft>
                <a:spcPts val="0"/>
              </a:spcAft>
            </a:pPr>
            <a:r>
              <a:rPr sz="4000" b="1" dirty="0">
                <a:latin typeface="SFGCWW+Arial-BoldMT"/>
                <a:cs typeface="SFGCWW+Arial-BoldMT"/>
              </a:rPr>
              <a:t>3</a:t>
            </a:r>
          </a:p>
        </p:txBody>
      </p:sp>
      <p:sp>
        <p:nvSpPr>
          <p:cNvPr id="8" name="object 8"/>
          <p:cNvSpPr txBox="1"/>
          <p:nvPr/>
        </p:nvSpPr>
        <p:spPr>
          <a:xfrm>
            <a:off x="1991544" y="3833895"/>
            <a:ext cx="1044412" cy="577081"/>
          </a:xfrm>
          <a:prstGeom prst="rect">
            <a:avLst/>
          </a:prstGeom>
        </p:spPr>
        <p:txBody>
          <a:bodyPr vert="horz" wrap="square" lIns="0" tIns="0" rIns="0" bIns="0" rtlCol="0">
            <a:spAutoFit/>
          </a:bodyPr>
          <a:lstStyle/>
          <a:p>
            <a:pPr marL="0" marR="0">
              <a:lnSpc>
                <a:spcPts val="4466"/>
              </a:lnSpc>
              <a:spcBef>
                <a:spcPts val="0"/>
              </a:spcBef>
              <a:spcAft>
                <a:spcPts val="0"/>
              </a:spcAft>
            </a:pPr>
            <a:r>
              <a:rPr sz="4000" b="1" dirty="0">
                <a:latin typeface="SFGCWW+Arial-BoldMT"/>
                <a:cs typeface="SFGCWW+Arial-BoldMT"/>
              </a:rPr>
              <a:t>4</a:t>
            </a:r>
          </a:p>
        </p:txBody>
      </p:sp>
      <p:sp>
        <p:nvSpPr>
          <p:cNvPr id="9" name="object 9"/>
          <p:cNvSpPr txBox="1"/>
          <p:nvPr/>
        </p:nvSpPr>
        <p:spPr>
          <a:xfrm>
            <a:off x="2968702" y="4033612"/>
            <a:ext cx="2237232" cy="410369"/>
          </a:xfrm>
          <a:prstGeom prst="rect">
            <a:avLst/>
          </a:prstGeom>
        </p:spPr>
        <p:txBody>
          <a:bodyPr vert="horz" wrap="square" lIns="0" tIns="0" rIns="0" bIns="0" rtlCol="0">
            <a:spAutoFit/>
          </a:bodyPr>
          <a:lstStyle/>
          <a:p>
            <a:pPr marL="0" marR="0">
              <a:lnSpc>
                <a:spcPts val="3204"/>
              </a:lnSpc>
              <a:spcBef>
                <a:spcPts val="0"/>
              </a:spcBef>
              <a:spcAft>
                <a:spcPts val="0"/>
              </a:spcAft>
            </a:pPr>
            <a:r>
              <a:rPr sz="3200" dirty="0" err="1" smtClean="0">
                <a:latin typeface="SimHei"/>
                <a:cs typeface="SimHei"/>
              </a:rPr>
              <a:t>诊改成效</a:t>
            </a:r>
            <a:endParaRPr sz="3200" dirty="0">
              <a:latin typeface="SimHei"/>
              <a:cs typeface="SimHei"/>
            </a:endParaRPr>
          </a:p>
        </p:txBody>
      </p:sp>
      <p:sp>
        <p:nvSpPr>
          <p:cNvPr id="10" name="object 10"/>
          <p:cNvSpPr txBox="1"/>
          <p:nvPr/>
        </p:nvSpPr>
        <p:spPr>
          <a:xfrm>
            <a:off x="1991544" y="4789697"/>
            <a:ext cx="1044412" cy="577081"/>
          </a:xfrm>
          <a:prstGeom prst="rect">
            <a:avLst/>
          </a:prstGeom>
        </p:spPr>
        <p:txBody>
          <a:bodyPr vert="horz" wrap="square" lIns="0" tIns="0" rIns="0" bIns="0" rtlCol="0">
            <a:spAutoFit/>
          </a:bodyPr>
          <a:lstStyle/>
          <a:p>
            <a:pPr marL="0" marR="0">
              <a:lnSpc>
                <a:spcPts val="4466"/>
              </a:lnSpc>
              <a:spcBef>
                <a:spcPts val="0"/>
              </a:spcBef>
              <a:spcAft>
                <a:spcPts val="0"/>
              </a:spcAft>
            </a:pPr>
            <a:r>
              <a:rPr sz="4000" b="1" dirty="0">
                <a:latin typeface="SFGCWW+Arial-BoldMT"/>
                <a:cs typeface="SFGCWW+Arial-BoldMT"/>
              </a:rPr>
              <a:t>5</a:t>
            </a:r>
          </a:p>
        </p:txBody>
      </p:sp>
      <p:sp>
        <p:nvSpPr>
          <p:cNvPr id="11" name="object 11"/>
          <p:cNvSpPr txBox="1"/>
          <p:nvPr/>
        </p:nvSpPr>
        <p:spPr>
          <a:xfrm>
            <a:off x="2896694" y="4897708"/>
            <a:ext cx="2645664" cy="410369"/>
          </a:xfrm>
          <a:prstGeom prst="rect">
            <a:avLst/>
          </a:prstGeom>
        </p:spPr>
        <p:txBody>
          <a:bodyPr vert="horz" wrap="square" lIns="0" tIns="0" rIns="0" bIns="0" rtlCol="0">
            <a:spAutoFit/>
          </a:bodyPr>
          <a:lstStyle/>
          <a:p>
            <a:pPr marL="0" marR="0">
              <a:lnSpc>
                <a:spcPts val="3206"/>
              </a:lnSpc>
              <a:spcBef>
                <a:spcPts val="0"/>
              </a:spcBef>
              <a:spcAft>
                <a:spcPts val="0"/>
              </a:spcAft>
            </a:pPr>
            <a:r>
              <a:rPr sz="3200" dirty="0">
                <a:latin typeface="SimHei"/>
                <a:cs typeface="SimHei"/>
              </a:rPr>
              <a:t>下一步工作</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29639" y="635510"/>
            <a:ext cx="3810297" cy="11965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GJELLP+ArialMT"/>
                <a:cs typeface="GJELLP+ArialMT"/>
              </a:rPr>
              <a:t>1.</a:t>
            </a:r>
            <a:r>
              <a:rPr sz="3600" dirty="0">
                <a:solidFill>
                  <a:srgbClr val="FFFFFF"/>
                </a:solidFill>
                <a:latin typeface="SimHei"/>
                <a:cs typeface="SimHei"/>
              </a:rPr>
              <a:t>课程基本情况</a:t>
            </a:r>
          </a:p>
        </p:txBody>
      </p:sp>
      <p:sp>
        <p:nvSpPr>
          <p:cNvPr id="10" name="TextBox 9"/>
          <p:cNvSpPr txBox="1"/>
          <p:nvPr/>
        </p:nvSpPr>
        <p:spPr>
          <a:xfrm>
            <a:off x="839416" y="1700808"/>
            <a:ext cx="10081119" cy="5262979"/>
          </a:xfrm>
          <a:prstGeom prst="rect">
            <a:avLst/>
          </a:prstGeom>
          <a:noFill/>
        </p:spPr>
        <p:txBody>
          <a:bodyPr wrap="square" rtlCol="0">
            <a:spAutoFit/>
          </a:bodyPr>
          <a:lstStyle/>
          <a:p>
            <a:r>
              <a:rPr lang="zh-CN" altLang="zh-CN" sz="2800" dirty="0" smtClean="0"/>
              <a:t>本课程是机械（类）专业的一门专业基础课程。</a:t>
            </a:r>
            <a:endParaRPr lang="en-US" altLang="zh-CN" sz="2800" dirty="0" smtClean="0"/>
          </a:p>
          <a:p>
            <a:endParaRPr lang="zh-CN" altLang="zh-CN" sz="2800" dirty="0" smtClean="0"/>
          </a:p>
          <a:p>
            <a:r>
              <a:rPr lang="zh-CN" altLang="zh-CN" sz="2800" dirty="0" smtClean="0"/>
              <a:t>任务：通过本课程的学习培养学生识读和绘制机械工程图样的能力，并为后续的《机械制造基础》、《塑料成型工艺与模具设计》、《产品三维造型设计》、《模具</a:t>
            </a:r>
            <a:r>
              <a:rPr lang="en-US" altLang="zh-CN" sz="2800" dirty="0" smtClean="0"/>
              <a:t>CAD/CAE</a:t>
            </a:r>
            <a:r>
              <a:rPr lang="zh-CN" altLang="zh-CN" sz="2800" dirty="0" smtClean="0"/>
              <a:t>》、《计算机辅助制造》等课程奠定学习基础。同时，使学生养成良好的规范意识和严谨、细致的工作作风，培养学生具有一定的分析问题和解决问题的能力，为继续学习后续专业技能课程打下基础。养成学生的职业道德与职业意识，提高学生的综合素质与职业能力，增强学生适应职业变化的能力，为学生职业生涯的发展奠定基础。</a:t>
            </a:r>
          </a:p>
          <a:p>
            <a:endParaRPr lang="zh-CN" alt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29639" y="635510"/>
            <a:ext cx="3810297" cy="11965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GJELLP+ArialMT"/>
                <a:cs typeface="GJELLP+ArialMT"/>
              </a:rPr>
              <a:t>1.</a:t>
            </a:r>
            <a:r>
              <a:rPr sz="3600" dirty="0">
                <a:solidFill>
                  <a:srgbClr val="FFFFFF"/>
                </a:solidFill>
                <a:latin typeface="SimHei"/>
                <a:cs typeface="SimHei"/>
              </a:rPr>
              <a:t>课程基本情况</a:t>
            </a:r>
          </a:p>
        </p:txBody>
      </p:sp>
      <p:sp>
        <p:nvSpPr>
          <p:cNvPr id="10" name="TextBox 9"/>
          <p:cNvSpPr txBox="1"/>
          <p:nvPr/>
        </p:nvSpPr>
        <p:spPr>
          <a:xfrm>
            <a:off x="839416" y="1700808"/>
            <a:ext cx="10081119" cy="4832092"/>
          </a:xfrm>
          <a:prstGeom prst="rect">
            <a:avLst/>
          </a:prstGeom>
          <a:noFill/>
        </p:spPr>
        <p:txBody>
          <a:bodyPr wrap="square" rtlCol="0">
            <a:spAutoFit/>
          </a:bodyPr>
          <a:lstStyle/>
          <a:p>
            <a:r>
              <a:rPr lang="zh-CN" altLang="zh-CN" sz="2800" dirty="0" smtClean="0"/>
              <a:t>课程教学团队</a:t>
            </a:r>
          </a:p>
          <a:p>
            <a:r>
              <a:rPr lang="zh-CN" altLang="zh-CN" sz="2800" dirty="0" smtClean="0"/>
              <a:t>《机械制图》课程团队教师有</a:t>
            </a:r>
            <a:r>
              <a:rPr lang="en-US" altLang="zh-CN" sz="2800" dirty="0" smtClean="0"/>
              <a:t>5</a:t>
            </a:r>
            <a:r>
              <a:rPr lang="zh-CN" altLang="zh-CN" sz="2800" dirty="0" smtClean="0"/>
              <a:t>人，其中讲师</a:t>
            </a:r>
            <a:r>
              <a:rPr lang="en-US" altLang="zh-CN" sz="2800" dirty="0" smtClean="0"/>
              <a:t>2</a:t>
            </a:r>
            <a:r>
              <a:rPr lang="zh-CN" altLang="zh-CN" sz="2800" dirty="0" smtClean="0"/>
              <a:t>人、助教</a:t>
            </a:r>
            <a:r>
              <a:rPr lang="en-US" altLang="zh-CN" sz="2800" dirty="0" smtClean="0"/>
              <a:t>3</a:t>
            </a:r>
            <a:r>
              <a:rPr lang="zh-CN" altLang="zh-CN" sz="2800" dirty="0" smtClean="0"/>
              <a:t>人。</a:t>
            </a:r>
          </a:p>
          <a:p>
            <a:endParaRPr lang="en-US" altLang="zh-CN" sz="2800" dirty="0" smtClean="0"/>
          </a:p>
          <a:p>
            <a:r>
              <a:rPr lang="zh-CN" altLang="zh-CN" sz="2800" dirty="0" smtClean="0"/>
              <a:t>课程教学条件</a:t>
            </a:r>
          </a:p>
          <a:p>
            <a:r>
              <a:rPr lang="zh-CN" altLang="zh-CN" sz="2800" dirty="0" smtClean="0"/>
              <a:t>（</a:t>
            </a:r>
            <a:r>
              <a:rPr lang="en-US" altLang="zh-CN" sz="2800" dirty="0" smtClean="0"/>
              <a:t>1</a:t>
            </a:r>
            <a:r>
              <a:rPr lang="zh-CN" altLang="zh-CN" sz="2800" dirty="0" smtClean="0"/>
              <a:t>）、实践教学条件。本课程现有机房、计算机技能、组网工程等校内实训室</a:t>
            </a:r>
            <a:r>
              <a:rPr lang="en-US" altLang="zh-CN" sz="2800" dirty="0" smtClean="0"/>
              <a:t>4</a:t>
            </a:r>
            <a:r>
              <a:rPr lang="zh-CN" altLang="zh-CN" sz="2800" dirty="0" smtClean="0"/>
              <a:t>个。与千峰等公司共建校外实训基地</a:t>
            </a:r>
            <a:r>
              <a:rPr lang="en-US" altLang="zh-CN" sz="2800" dirty="0" smtClean="0"/>
              <a:t>1</a:t>
            </a:r>
            <a:r>
              <a:rPr lang="zh-CN" altLang="zh-CN" sz="2800" dirty="0" smtClean="0"/>
              <a:t>个。</a:t>
            </a:r>
          </a:p>
          <a:p>
            <a:r>
              <a:rPr lang="zh-CN" altLang="zh-CN" sz="2800" dirty="0" smtClean="0"/>
              <a:t>（</a:t>
            </a:r>
            <a:r>
              <a:rPr lang="en-US" altLang="zh-CN" sz="2800" dirty="0" smtClean="0"/>
              <a:t>2</a:t>
            </a:r>
            <a:r>
              <a:rPr lang="zh-CN" altLang="zh-CN" sz="2800" dirty="0" smtClean="0"/>
              <a:t>）、课程教学手段及资源。本课程是学科基础课，采用任务驱动、多媒体演示、课堂讲授、实物展示、上机操作、课后自学和课堂讨论等多种形式相结合的方式。教学资源包括课程标准，课程大纲，教学设计及教案，教学课件，实验指导书等。</a:t>
            </a:r>
          </a:p>
          <a:p>
            <a:endParaRPr lang="zh-CN"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29639" y="635510"/>
            <a:ext cx="3810297" cy="11965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GJELLP+ArialMT"/>
                <a:cs typeface="GJELLP+ArialMT"/>
              </a:rPr>
              <a:t>1.</a:t>
            </a:r>
            <a:r>
              <a:rPr sz="3600" dirty="0">
                <a:solidFill>
                  <a:srgbClr val="FFFFFF"/>
                </a:solidFill>
                <a:latin typeface="SimHei"/>
                <a:cs typeface="SimHei"/>
              </a:rPr>
              <a:t>课程基本情况</a:t>
            </a:r>
          </a:p>
        </p:txBody>
      </p:sp>
      <p:sp>
        <p:nvSpPr>
          <p:cNvPr id="4" name="object 4"/>
          <p:cNvSpPr txBox="1"/>
          <p:nvPr/>
        </p:nvSpPr>
        <p:spPr>
          <a:xfrm>
            <a:off x="563880" y="1630914"/>
            <a:ext cx="2607564" cy="461665"/>
          </a:xfrm>
          <a:prstGeom prst="rect">
            <a:avLst/>
          </a:prstGeom>
        </p:spPr>
        <p:txBody>
          <a:bodyPr vert="horz" wrap="square" lIns="0" tIns="0" rIns="0" bIns="0" rtlCol="0">
            <a:spAutoFit/>
          </a:bodyPr>
          <a:lstStyle/>
          <a:p>
            <a:pPr marL="0" marR="0">
              <a:lnSpc>
                <a:spcPts val="3556"/>
              </a:lnSpc>
              <a:spcBef>
                <a:spcPts val="0"/>
              </a:spcBef>
              <a:spcAft>
                <a:spcPts val="0"/>
              </a:spcAft>
            </a:pPr>
            <a:r>
              <a:rPr sz="3200" dirty="0">
                <a:latin typeface="NMKJUV+Wingdings-Regular"/>
                <a:cs typeface="NMKJUV+Wingdings-Regular"/>
              </a:rPr>
              <a:t></a:t>
            </a:r>
            <a:r>
              <a:rPr sz="3200" dirty="0">
                <a:latin typeface="SimHei"/>
                <a:cs typeface="SimHei"/>
              </a:rPr>
              <a:t>诊改基础</a:t>
            </a:r>
          </a:p>
        </p:txBody>
      </p:sp>
      <p:sp>
        <p:nvSpPr>
          <p:cNvPr id="5" name="object 5"/>
          <p:cNvSpPr txBox="1"/>
          <p:nvPr/>
        </p:nvSpPr>
        <p:spPr>
          <a:xfrm>
            <a:off x="1559496" y="3140968"/>
            <a:ext cx="9577064" cy="288349"/>
          </a:xfrm>
          <a:prstGeom prst="rect">
            <a:avLst/>
          </a:prstGeom>
        </p:spPr>
        <p:txBody>
          <a:bodyPr vert="horz" wrap="square" lIns="0" tIns="0" rIns="0" bIns="0" rtlCol="0">
            <a:spAutoFit/>
          </a:bodyPr>
          <a:lstStyle/>
          <a:p>
            <a:pPr marL="0" marR="0">
              <a:lnSpc>
                <a:spcPts val="2241"/>
              </a:lnSpc>
              <a:spcBef>
                <a:spcPts val="0"/>
              </a:spcBef>
              <a:spcAft>
                <a:spcPts val="0"/>
              </a:spcAft>
            </a:pPr>
            <a:r>
              <a:rPr sz="2800" dirty="0">
                <a:latin typeface="GJELLP+ArialMT"/>
                <a:cs typeface="GJELLP+ArialMT"/>
              </a:rPr>
              <a:t>2016</a:t>
            </a:r>
            <a:r>
              <a:rPr sz="2800" dirty="0" smtClean="0">
                <a:latin typeface="SimHei"/>
                <a:cs typeface="SimHei"/>
              </a:rPr>
              <a:t>年完成</a:t>
            </a:r>
            <a:r>
              <a:rPr lang="zh-CN" altLang="en-US" sz="2800" dirty="0" smtClean="0">
                <a:latin typeface="SimHei"/>
                <a:cs typeface="SimHei"/>
              </a:rPr>
              <a:t>机械</a:t>
            </a:r>
            <a:r>
              <a:rPr sz="2800" dirty="0" err="1" smtClean="0">
                <a:latin typeface="SimHei"/>
                <a:cs typeface="SimHei"/>
              </a:rPr>
              <a:t>专业人才培养方案和课程标准修订</a:t>
            </a:r>
            <a:r>
              <a:rPr sz="2800" dirty="0">
                <a:latin typeface="SimHei"/>
                <a:cs typeface="SimHei"/>
              </a:rPr>
              <a:t>。</a:t>
            </a:r>
          </a:p>
        </p:txBody>
      </p:sp>
      <p:sp>
        <p:nvSpPr>
          <p:cNvPr id="6" name="object 6"/>
          <p:cNvSpPr txBox="1"/>
          <p:nvPr/>
        </p:nvSpPr>
        <p:spPr>
          <a:xfrm>
            <a:off x="1487488" y="4149080"/>
            <a:ext cx="9289032" cy="861774"/>
          </a:xfrm>
          <a:prstGeom prst="rect">
            <a:avLst/>
          </a:prstGeom>
        </p:spPr>
        <p:txBody>
          <a:bodyPr vert="horz" wrap="square" lIns="0" tIns="0" rIns="0" bIns="0" rtlCol="0">
            <a:spAutoFit/>
          </a:bodyPr>
          <a:lstStyle/>
          <a:p>
            <a:r>
              <a:rPr lang="zh-CN" altLang="zh-CN" sz="2800" dirty="0" smtClean="0"/>
              <a:t>《机械制图》课程为校级精品课程，制定课程标准，建立课程资源，丰富课程静态资源；修订课程考核改革方案。</a:t>
            </a:r>
            <a:endParaRPr lang="zh-CN" altLang="zh-CN"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9943" y="548680"/>
            <a:ext cx="4419904" cy="11965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GJELLP+ArialMT"/>
                <a:cs typeface="GJELLP+ArialMT"/>
              </a:rPr>
              <a:t>2.</a:t>
            </a:r>
            <a:r>
              <a:rPr sz="3600" dirty="0">
                <a:solidFill>
                  <a:srgbClr val="FFFFFF"/>
                </a:solidFill>
                <a:latin typeface="SimHei"/>
                <a:cs typeface="SimHei"/>
              </a:rPr>
              <a:t>总体设计</a:t>
            </a:r>
            <a:r>
              <a:rPr sz="3600" dirty="0">
                <a:solidFill>
                  <a:srgbClr val="FFFFFF"/>
                </a:solidFill>
                <a:latin typeface="GJELLP+ArialMT"/>
                <a:cs typeface="GJELLP+ArialMT"/>
              </a:rPr>
              <a:t>-</a:t>
            </a:r>
            <a:r>
              <a:rPr sz="3600" dirty="0">
                <a:solidFill>
                  <a:srgbClr val="FFFFFF"/>
                </a:solidFill>
                <a:latin typeface="SimHei"/>
                <a:cs typeface="SimHei"/>
              </a:rPr>
              <a:t>目标链</a:t>
            </a:r>
          </a:p>
        </p:txBody>
      </p:sp>
      <p:graphicFrame>
        <p:nvGraphicFramePr>
          <p:cNvPr id="13" name="图示 12"/>
          <p:cNvGraphicFramePr/>
          <p:nvPr/>
        </p:nvGraphicFramePr>
        <p:xfrm>
          <a:off x="911424" y="1196752"/>
          <a:ext cx="10225136" cy="5040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29639" y="635510"/>
            <a:ext cx="4420235" cy="119657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GJELLP+ArialMT"/>
                <a:cs typeface="GJELLP+ArialMT"/>
              </a:rPr>
              <a:t>2.</a:t>
            </a:r>
            <a:r>
              <a:rPr sz="3600" dirty="0">
                <a:solidFill>
                  <a:srgbClr val="FFFFFF"/>
                </a:solidFill>
                <a:latin typeface="SimHei"/>
                <a:cs typeface="SimHei"/>
              </a:rPr>
              <a:t>总体设计</a:t>
            </a:r>
            <a:r>
              <a:rPr sz="3600" dirty="0">
                <a:solidFill>
                  <a:srgbClr val="FFFFFF"/>
                </a:solidFill>
                <a:latin typeface="GJELLP+ArialMT"/>
                <a:cs typeface="GJELLP+ArialMT"/>
              </a:rPr>
              <a:t>-</a:t>
            </a:r>
            <a:r>
              <a:rPr sz="3600" dirty="0">
                <a:solidFill>
                  <a:srgbClr val="FFFFFF"/>
                </a:solidFill>
                <a:latin typeface="SimHei"/>
                <a:cs typeface="SimHei"/>
              </a:rPr>
              <a:t>标准链</a:t>
            </a:r>
          </a:p>
        </p:txBody>
      </p:sp>
      <p:graphicFrame>
        <p:nvGraphicFramePr>
          <p:cNvPr id="19" name="图示 18"/>
          <p:cNvGraphicFramePr/>
          <p:nvPr/>
        </p:nvGraphicFramePr>
        <p:xfrm>
          <a:off x="1847528" y="1556792"/>
          <a:ext cx="835292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3" name="表格 62"/>
          <p:cNvGraphicFramePr>
            <a:graphicFrameLocks noGrp="1"/>
          </p:cNvGraphicFramePr>
          <p:nvPr/>
        </p:nvGraphicFramePr>
        <p:xfrm>
          <a:off x="695401" y="1484786"/>
          <a:ext cx="11233248" cy="5072020"/>
        </p:xfrm>
        <a:graphic>
          <a:graphicData uri="http://schemas.openxmlformats.org/drawingml/2006/table">
            <a:tbl>
              <a:tblPr/>
              <a:tblGrid>
                <a:gridCol w="757847"/>
                <a:gridCol w="435455"/>
                <a:gridCol w="2263081"/>
                <a:gridCol w="7776865"/>
              </a:tblGrid>
              <a:tr h="316835">
                <a:tc gridSpan="3">
                  <a:txBody>
                    <a:bodyPr/>
                    <a:lstStyle/>
                    <a:p>
                      <a:pPr algn="ctr">
                        <a:lnSpc>
                          <a:spcPts val="2000"/>
                        </a:lnSpc>
                        <a:spcAft>
                          <a:spcPts val="0"/>
                        </a:spcAft>
                      </a:pPr>
                      <a:r>
                        <a:rPr lang="zh-CN" sz="1200" kern="100" dirty="0">
                          <a:latin typeface="Calibri"/>
                          <a:ea typeface="宋体"/>
                          <a:cs typeface="Times New Roman"/>
                        </a:rPr>
                        <a:t>项目</a:t>
                      </a:r>
                      <a:r>
                        <a:rPr lang="en-US" sz="1200" kern="100" dirty="0">
                          <a:latin typeface="Calibri"/>
                          <a:ea typeface="宋体"/>
                          <a:cs typeface="Times New Roman"/>
                        </a:rPr>
                        <a:t>/</a:t>
                      </a:r>
                      <a:r>
                        <a:rPr lang="zh-CN" sz="1200" kern="100" dirty="0">
                          <a:latin typeface="Calibri"/>
                          <a:ea typeface="宋体"/>
                          <a:cs typeface="Times New Roman"/>
                        </a:rPr>
                        <a:t>要素</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a:lnSpc>
                          <a:spcPts val="2000"/>
                        </a:lnSpc>
                        <a:spcAft>
                          <a:spcPts val="0"/>
                        </a:spcAft>
                      </a:pPr>
                      <a:r>
                        <a:rPr lang="zh-CN" sz="1200" kern="100" dirty="0">
                          <a:latin typeface="Calibri"/>
                          <a:ea typeface="宋体"/>
                          <a:cs typeface="Times New Roman"/>
                        </a:rPr>
                        <a:t>建设标准及质量控制要素</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rowSpan="2">
                  <a:txBody>
                    <a:bodyPr/>
                    <a:lstStyle/>
                    <a:p>
                      <a:pPr algn="ctr">
                        <a:lnSpc>
                          <a:spcPts val="2000"/>
                        </a:lnSpc>
                        <a:spcAft>
                          <a:spcPts val="0"/>
                        </a:spcAft>
                      </a:pPr>
                      <a:r>
                        <a:rPr lang="en-US" sz="1200" kern="100">
                          <a:latin typeface="Calibri"/>
                          <a:ea typeface="宋体"/>
                          <a:cs typeface="Times New Roman"/>
                        </a:rPr>
                        <a:t>1</a:t>
                      </a:r>
                      <a:endParaRPr lang="zh-CN" sz="1200" kern="100">
                        <a:latin typeface="Calibri"/>
                        <a:ea typeface="宋体"/>
                        <a:cs typeface="Times New Roman"/>
                      </a:endParaRP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200" kern="100">
                          <a:latin typeface="Calibri"/>
                          <a:ea typeface="宋体"/>
                          <a:cs typeface="Times New Roman"/>
                        </a:rPr>
                        <a:t>总体设计</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a:latin typeface="Calibri"/>
                          <a:ea typeface="宋体"/>
                          <a:cs typeface="Times New Roman"/>
                        </a:rPr>
                        <a:t>课程标准</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a:latin typeface="Calibri"/>
                          <a:ea typeface="宋体"/>
                          <a:cs typeface="Times New Roman"/>
                        </a:rPr>
                        <a:t>在调研和校企合作研讨人才培养方案的基础上，每两年对课程标准进行</a:t>
                      </a:r>
                      <a:r>
                        <a:rPr lang="en-US" sz="1200" kern="100">
                          <a:latin typeface="Calibri"/>
                          <a:ea typeface="宋体"/>
                          <a:cs typeface="Times New Roman"/>
                        </a:rPr>
                        <a:t>1</a:t>
                      </a:r>
                      <a:r>
                        <a:rPr lang="zh-CN" sz="1200" kern="100">
                          <a:latin typeface="Calibri"/>
                          <a:ea typeface="宋体"/>
                          <a:cs typeface="Times New Roman"/>
                        </a:rPr>
                        <a:t>次修订，使课程标准与职业标准对接。</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vMerge="1">
                  <a:txBody>
                    <a:bodyPr/>
                    <a:lstStyle/>
                    <a:p>
                      <a:endParaRPr lang="zh-CN" altLang="en-US"/>
                    </a:p>
                  </a:txBody>
                  <a:tcPr/>
                </a:tc>
                <a:tc vMerge="1">
                  <a:txBody>
                    <a:bodyPr/>
                    <a:lstStyle/>
                    <a:p>
                      <a:endParaRPr lang="zh-CN" altLang="en-US"/>
                    </a:p>
                  </a:txBody>
                  <a:tcPr/>
                </a:tc>
                <a:tc>
                  <a:txBody>
                    <a:bodyPr/>
                    <a:lstStyle/>
                    <a:p>
                      <a:pPr algn="ctr">
                        <a:lnSpc>
                          <a:spcPts val="2000"/>
                        </a:lnSpc>
                        <a:spcAft>
                          <a:spcPts val="0"/>
                        </a:spcAft>
                      </a:pPr>
                      <a:r>
                        <a:rPr lang="zh-CN" sz="1200" kern="100">
                          <a:latin typeface="Calibri"/>
                          <a:ea typeface="宋体"/>
                          <a:cs typeface="Times New Roman"/>
                        </a:rPr>
                        <a:t>内容设计</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a:latin typeface="Calibri"/>
                          <a:ea typeface="宋体"/>
                          <a:cs typeface="Times New Roman"/>
                        </a:rPr>
                        <a:t>根据企业需求适时调整更新课程内容，课程项目和任务单元的设计涵盖课程全部知识点和技能点。</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rowSpan="2">
                  <a:txBody>
                    <a:bodyPr/>
                    <a:lstStyle/>
                    <a:p>
                      <a:pPr algn="ctr">
                        <a:lnSpc>
                          <a:spcPts val="2000"/>
                        </a:lnSpc>
                        <a:spcAft>
                          <a:spcPts val="0"/>
                        </a:spcAft>
                      </a:pPr>
                      <a:r>
                        <a:rPr lang="en-US" sz="1200" kern="100">
                          <a:latin typeface="Calibri"/>
                          <a:ea typeface="宋体"/>
                          <a:cs typeface="Times New Roman"/>
                        </a:rPr>
                        <a:t>2</a:t>
                      </a:r>
                      <a:endParaRPr lang="zh-CN" sz="1200" kern="100">
                        <a:latin typeface="Calibri"/>
                        <a:ea typeface="宋体"/>
                        <a:cs typeface="Times New Roman"/>
                      </a:endParaRP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200" kern="100">
                          <a:latin typeface="Calibri"/>
                          <a:ea typeface="宋体"/>
                          <a:cs typeface="Times New Roman"/>
                        </a:rPr>
                        <a:t>教学团队</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dirty="0">
                          <a:latin typeface="Calibri"/>
                          <a:ea typeface="宋体"/>
                          <a:cs typeface="Times New Roman"/>
                        </a:rPr>
                        <a:t>团队构成</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a:latin typeface="Calibri"/>
                          <a:ea typeface="宋体"/>
                          <a:cs typeface="Times New Roman"/>
                        </a:rPr>
                        <a:t>校企共同组建老中青相结合的教学团队，企业兼职教师参与课程建设，双师素质结构比例</a:t>
                      </a:r>
                      <a:r>
                        <a:rPr lang="en-US" sz="1200" kern="100">
                          <a:latin typeface="Calibri"/>
                          <a:ea typeface="宋体"/>
                          <a:cs typeface="Times New Roman"/>
                        </a:rPr>
                        <a:t>&gt;80%;</a:t>
                      </a:r>
                      <a:r>
                        <a:rPr lang="zh-CN" sz="1200" kern="100">
                          <a:latin typeface="Calibri"/>
                          <a:ea typeface="宋体"/>
                          <a:cs typeface="Times New Roman"/>
                        </a:rPr>
                        <a:t>中、高级职称达</a:t>
                      </a:r>
                      <a:r>
                        <a:rPr lang="en-US" sz="1200" kern="100">
                          <a:latin typeface="Calibri"/>
                          <a:ea typeface="宋体"/>
                          <a:cs typeface="Times New Roman"/>
                        </a:rPr>
                        <a:t>80%</a:t>
                      </a:r>
                      <a:r>
                        <a:rPr lang="zh-CN" sz="1200" kern="100">
                          <a:latin typeface="Calibri"/>
                          <a:ea typeface="宋体"/>
                          <a:cs typeface="Times New Roman"/>
                        </a:rPr>
                        <a:t>。</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vMerge="1">
                  <a:txBody>
                    <a:bodyPr/>
                    <a:lstStyle/>
                    <a:p>
                      <a:endParaRPr lang="zh-CN" altLang="en-US"/>
                    </a:p>
                  </a:txBody>
                  <a:tcPr/>
                </a:tc>
                <a:tc vMerge="1">
                  <a:txBody>
                    <a:bodyPr/>
                    <a:lstStyle/>
                    <a:p>
                      <a:endParaRPr lang="zh-CN" altLang="en-US"/>
                    </a:p>
                  </a:txBody>
                  <a:tcPr/>
                </a:tc>
                <a:tc>
                  <a:txBody>
                    <a:bodyPr/>
                    <a:lstStyle/>
                    <a:p>
                      <a:pPr algn="ctr">
                        <a:lnSpc>
                          <a:spcPts val="2000"/>
                        </a:lnSpc>
                        <a:spcAft>
                          <a:spcPts val="0"/>
                        </a:spcAft>
                      </a:pPr>
                      <a:r>
                        <a:rPr lang="zh-CN" sz="1200" kern="100">
                          <a:latin typeface="Calibri"/>
                          <a:ea typeface="宋体"/>
                          <a:cs typeface="Times New Roman"/>
                        </a:rPr>
                        <a:t>师资提升</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dirty="0">
                          <a:latin typeface="Calibri"/>
                          <a:ea typeface="宋体"/>
                          <a:cs typeface="Times New Roman"/>
                        </a:rPr>
                        <a:t>每年企业挂职锻炼</a:t>
                      </a:r>
                      <a:r>
                        <a:rPr lang="en-US" sz="1200" kern="100" dirty="0">
                          <a:latin typeface="Calibri"/>
                          <a:ea typeface="宋体"/>
                          <a:cs typeface="Times New Roman"/>
                        </a:rPr>
                        <a:t>1</a:t>
                      </a:r>
                      <a:r>
                        <a:rPr lang="zh-CN" sz="1200" kern="100" dirty="0">
                          <a:latin typeface="Calibri"/>
                          <a:ea typeface="宋体"/>
                          <a:cs typeface="Times New Roman"/>
                        </a:rPr>
                        <a:t>次</a:t>
                      </a:r>
                      <a:r>
                        <a:rPr lang="en-US" sz="1200" kern="100" dirty="0">
                          <a:latin typeface="Calibri"/>
                          <a:ea typeface="宋体"/>
                          <a:cs typeface="Times New Roman"/>
                        </a:rPr>
                        <a:t>/</a:t>
                      </a:r>
                      <a:r>
                        <a:rPr lang="zh-CN" sz="1200" kern="100" dirty="0">
                          <a:latin typeface="Calibri"/>
                          <a:ea typeface="宋体"/>
                          <a:cs typeface="Times New Roman"/>
                        </a:rPr>
                        <a:t>人；每年所有教师进行各类学习培训、研讨会交流不少于</a:t>
                      </a:r>
                      <a:r>
                        <a:rPr lang="en-US" sz="1200" kern="100" dirty="0">
                          <a:latin typeface="Calibri"/>
                          <a:ea typeface="宋体"/>
                          <a:cs typeface="Times New Roman"/>
                        </a:rPr>
                        <a:t>48</a:t>
                      </a:r>
                      <a:r>
                        <a:rPr lang="zh-CN" sz="1200" kern="100" dirty="0">
                          <a:latin typeface="Calibri"/>
                          <a:ea typeface="宋体"/>
                          <a:cs typeface="Times New Roman"/>
                        </a:rPr>
                        <a:t>学时；每年参加教学竞赛和指导技能大赛不少于</a:t>
                      </a:r>
                      <a:r>
                        <a:rPr lang="en-US" sz="1200" kern="100" dirty="0">
                          <a:latin typeface="Calibri"/>
                          <a:ea typeface="宋体"/>
                          <a:cs typeface="Times New Roman"/>
                        </a:rPr>
                        <a:t>1</a:t>
                      </a:r>
                      <a:r>
                        <a:rPr lang="zh-CN" sz="1200" kern="100" dirty="0">
                          <a:latin typeface="Calibri"/>
                          <a:ea typeface="宋体"/>
                          <a:cs typeface="Times New Roman"/>
                        </a:rPr>
                        <a:t>次</a:t>
                      </a:r>
                      <a:r>
                        <a:rPr lang="en-US" sz="1200" kern="100" dirty="0">
                          <a:latin typeface="Calibri"/>
                          <a:ea typeface="宋体"/>
                          <a:cs typeface="Times New Roman"/>
                        </a:rPr>
                        <a:t>/</a:t>
                      </a:r>
                      <a:r>
                        <a:rPr lang="zh-CN" sz="1200" kern="100" dirty="0">
                          <a:latin typeface="Calibri"/>
                          <a:ea typeface="宋体"/>
                          <a:cs typeface="Times New Roman"/>
                        </a:rPr>
                        <a:t>人。</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670">
                <a:tc rowSpan="2">
                  <a:txBody>
                    <a:bodyPr/>
                    <a:lstStyle/>
                    <a:p>
                      <a:pPr algn="ctr">
                        <a:lnSpc>
                          <a:spcPts val="2000"/>
                        </a:lnSpc>
                        <a:spcAft>
                          <a:spcPts val="0"/>
                        </a:spcAft>
                      </a:pPr>
                      <a:r>
                        <a:rPr lang="en-US" sz="1200" kern="100">
                          <a:latin typeface="Calibri"/>
                          <a:ea typeface="宋体"/>
                          <a:cs typeface="Times New Roman"/>
                        </a:rPr>
                        <a:t>3</a:t>
                      </a:r>
                      <a:endParaRPr lang="zh-CN" sz="1200" kern="100">
                        <a:latin typeface="Calibri"/>
                        <a:ea typeface="宋体"/>
                        <a:cs typeface="Times New Roman"/>
                      </a:endParaRP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200" kern="100">
                          <a:latin typeface="Calibri"/>
                          <a:ea typeface="宋体"/>
                          <a:cs typeface="Times New Roman"/>
                        </a:rPr>
                        <a:t>课程资源</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a:latin typeface="Calibri"/>
                          <a:ea typeface="宋体"/>
                          <a:cs typeface="Times New Roman"/>
                        </a:rPr>
                        <a:t>数字资源</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a:latin typeface="Calibri"/>
                          <a:ea typeface="宋体"/>
                          <a:cs typeface="Times New Roman"/>
                        </a:rPr>
                        <a:t>校企合作、校企共建教学数字资源；按照知识点、技能点开发信息化教学或实训教学资源；微课不少于</a:t>
                      </a:r>
                      <a:r>
                        <a:rPr lang="en-US" sz="1200" kern="100">
                          <a:latin typeface="Calibri"/>
                          <a:ea typeface="宋体"/>
                          <a:cs typeface="Times New Roman"/>
                        </a:rPr>
                        <a:t>20</a:t>
                      </a:r>
                      <a:r>
                        <a:rPr lang="zh-CN" sz="1200" kern="100">
                          <a:latin typeface="Calibri"/>
                          <a:ea typeface="宋体"/>
                          <a:cs typeface="Times New Roman"/>
                        </a:rPr>
                        <a:t>个；原创性资源比例</a:t>
                      </a:r>
                      <a:r>
                        <a:rPr lang="en-US" sz="1200" kern="100">
                          <a:latin typeface="Calibri"/>
                          <a:ea typeface="宋体"/>
                          <a:cs typeface="Times New Roman"/>
                        </a:rPr>
                        <a:t>&gt;60%</a:t>
                      </a:r>
                      <a:r>
                        <a:rPr lang="zh-CN" sz="1200" kern="100">
                          <a:latin typeface="Calibri"/>
                          <a:ea typeface="宋体"/>
                          <a:cs typeface="Times New Roman"/>
                        </a:rPr>
                        <a:t>；试题不少于</a:t>
                      </a:r>
                      <a:r>
                        <a:rPr lang="en-US" sz="1200" kern="100">
                          <a:latin typeface="Calibri"/>
                          <a:ea typeface="宋体"/>
                          <a:cs typeface="Times New Roman"/>
                        </a:rPr>
                        <a:t>400</a:t>
                      </a:r>
                      <a:r>
                        <a:rPr lang="zh-CN" sz="1200" kern="100">
                          <a:latin typeface="Calibri"/>
                          <a:ea typeface="宋体"/>
                          <a:cs typeface="Times New Roman"/>
                        </a:rPr>
                        <a:t>道；课程资源年更新比例不低于总存储量的</a:t>
                      </a:r>
                      <a:r>
                        <a:rPr lang="en-US" sz="1200" kern="100">
                          <a:latin typeface="Calibri"/>
                          <a:ea typeface="宋体"/>
                          <a:cs typeface="Times New Roman"/>
                        </a:rPr>
                        <a:t>8%</a:t>
                      </a:r>
                      <a:r>
                        <a:rPr lang="zh-CN" sz="1200" kern="100">
                          <a:latin typeface="Calibri"/>
                          <a:ea typeface="宋体"/>
                          <a:cs typeface="Times New Roman"/>
                        </a:rPr>
                        <a:t>。</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vMerge="1">
                  <a:txBody>
                    <a:bodyPr/>
                    <a:lstStyle/>
                    <a:p>
                      <a:endParaRPr lang="zh-CN" altLang="en-US"/>
                    </a:p>
                  </a:txBody>
                  <a:tcPr/>
                </a:tc>
                <a:tc vMerge="1">
                  <a:txBody>
                    <a:bodyPr/>
                    <a:lstStyle/>
                    <a:p>
                      <a:endParaRPr lang="zh-CN" altLang="en-US"/>
                    </a:p>
                  </a:txBody>
                  <a:tcPr/>
                </a:tc>
                <a:tc>
                  <a:txBody>
                    <a:bodyPr/>
                    <a:lstStyle/>
                    <a:p>
                      <a:pPr algn="ctr">
                        <a:lnSpc>
                          <a:spcPts val="2000"/>
                        </a:lnSpc>
                        <a:spcAft>
                          <a:spcPts val="0"/>
                        </a:spcAft>
                      </a:pPr>
                      <a:r>
                        <a:rPr lang="zh-CN" sz="1200" kern="100">
                          <a:latin typeface="Calibri"/>
                          <a:ea typeface="宋体"/>
                          <a:cs typeface="Times New Roman"/>
                        </a:rPr>
                        <a:t>教材</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a:latin typeface="Calibri"/>
                          <a:ea typeface="宋体"/>
                          <a:cs typeface="Times New Roman"/>
                        </a:rPr>
                        <a:t>追随专业发展趋势和企业实际应用情况，团队成员和企业人员合作编写出版教材</a:t>
                      </a:r>
                      <a:r>
                        <a:rPr lang="en-US" sz="1200" kern="100">
                          <a:latin typeface="Calibri"/>
                          <a:ea typeface="宋体"/>
                          <a:cs typeface="Times New Roman"/>
                        </a:rPr>
                        <a:t>1</a:t>
                      </a:r>
                      <a:r>
                        <a:rPr lang="zh-CN" sz="1200" kern="100">
                          <a:latin typeface="Calibri"/>
                          <a:ea typeface="宋体"/>
                          <a:cs typeface="Times New Roman"/>
                        </a:rPr>
                        <a:t>部。</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rowSpan="2">
                  <a:txBody>
                    <a:bodyPr/>
                    <a:lstStyle/>
                    <a:p>
                      <a:pPr algn="ctr">
                        <a:lnSpc>
                          <a:spcPts val="2000"/>
                        </a:lnSpc>
                        <a:spcAft>
                          <a:spcPts val="0"/>
                        </a:spcAft>
                      </a:pPr>
                      <a:r>
                        <a:rPr lang="en-US" sz="1200" kern="100">
                          <a:latin typeface="Calibri"/>
                          <a:ea typeface="宋体"/>
                          <a:cs typeface="Times New Roman"/>
                        </a:rPr>
                        <a:t>4</a:t>
                      </a:r>
                      <a:endParaRPr lang="zh-CN" sz="1200" kern="100">
                        <a:latin typeface="Calibri"/>
                        <a:ea typeface="宋体"/>
                        <a:cs typeface="Times New Roman"/>
                      </a:endParaRP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200" kern="100">
                          <a:latin typeface="Calibri"/>
                          <a:ea typeface="宋体"/>
                          <a:cs typeface="Times New Roman"/>
                        </a:rPr>
                        <a:t>实训条件</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a:latin typeface="Calibri"/>
                          <a:ea typeface="宋体"/>
                          <a:cs typeface="Times New Roman"/>
                        </a:rPr>
                        <a:t>校内实训基地</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a:latin typeface="Calibri"/>
                          <a:ea typeface="宋体"/>
                          <a:cs typeface="Times New Roman"/>
                        </a:rPr>
                        <a:t>建设与课程标准对应的实训室，满足机械类专业学生理论</a:t>
                      </a:r>
                      <a:r>
                        <a:rPr lang="en-US" sz="1200" kern="100">
                          <a:latin typeface="Calibri"/>
                          <a:ea typeface="宋体"/>
                          <a:cs typeface="Times New Roman"/>
                        </a:rPr>
                        <a:t>-</a:t>
                      </a:r>
                      <a:r>
                        <a:rPr lang="zh-CN" sz="1200" kern="100">
                          <a:latin typeface="Calibri"/>
                          <a:ea typeface="宋体"/>
                          <a:cs typeface="Times New Roman"/>
                        </a:rPr>
                        <a:t>实践一体化教学需求。</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vMerge="1">
                  <a:txBody>
                    <a:bodyPr/>
                    <a:lstStyle/>
                    <a:p>
                      <a:endParaRPr lang="zh-CN" altLang="en-US"/>
                    </a:p>
                  </a:txBody>
                  <a:tcPr/>
                </a:tc>
                <a:tc vMerge="1">
                  <a:txBody>
                    <a:bodyPr/>
                    <a:lstStyle/>
                    <a:p>
                      <a:endParaRPr lang="zh-CN" altLang="en-US"/>
                    </a:p>
                  </a:txBody>
                  <a:tcPr/>
                </a:tc>
                <a:tc>
                  <a:txBody>
                    <a:bodyPr/>
                    <a:lstStyle/>
                    <a:p>
                      <a:pPr algn="ctr">
                        <a:lnSpc>
                          <a:spcPts val="2000"/>
                        </a:lnSpc>
                        <a:spcAft>
                          <a:spcPts val="0"/>
                        </a:spcAft>
                      </a:pPr>
                      <a:r>
                        <a:rPr lang="zh-CN" sz="1200" kern="100">
                          <a:latin typeface="Calibri"/>
                          <a:ea typeface="宋体"/>
                          <a:cs typeface="Times New Roman"/>
                        </a:rPr>
                        <a:t>校外实训基地</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a:latin typeface="Calibri"/>
                          <a:ea typeface="宋体"/>
                          <a:cs typeface="Times New Roman"/>
                        </a:rPr>
                        <a:t>加强校企合作，共建实习基地</a:t>
                      </a:r>
                      <a:r>
                        <a:rPr lang="en-US" sz="1200" kern="100">
                          <a:latin typeface="Calibri"/>
                          <a:ea typeface="宋体"/>
                          <a:cs typeface="Times New Roman"/>
                        </a:rPr>
                        <a:t>2</a:t>
                      </a:r>
                      <a:r>
                        <a:rPr lang="zh-CN" sz="1200" kern="100">
                          <a:latin typeface="Calibri"/>
                          <a:ea typeface="宋体"/>
                          <a:cs typeface="Times New Roman"/>
                        </a:rPr>
                        <a:t>个，满足教师调研及学生跟岗实习的需求。</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670">
                <a:tc rowSpan="2">
                  <a:txBody>
                    <a:bodyPr/>
                    <a:lstStyle/>
                    <a:p>
                      <a:pPr algn="ctr">
                        <a:lnSpc>
                          <a:spcPts val="2000"/>
                        </a:lnSpc>
                        <a:spcAft>
                          <a:spcPts val="0"/>
                        </a:spcAft>
                      </a:pPr>
                      <a:r>
                        <a:rPr lang="en-US" sz="1200" kern="100">
                          <a:latin typeface="Calibri"/>
                          <a:ea typeface="宋体"/>
                          <a:cs typeface="Times New Roman"/>
                        </a:rPr>
                        <a:t>5</a:t>
                      </a:r>
                      <a:endParaRPr lang="zh-CN" sz="1200" kern="100">
                        <a:latin typeface="Calibri"/>
                        <a:ea typeface="宋体"/>
                        <a:cs typeface="Times New Roman"/>
                      </a:endParaRP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lang="zh-CN" sz="1200" kern="100">
                          <a:latin typeface="Calibri"/>
                          <a:ea typeface="宋体"/>
                          <a:cs typeface="Times New Roman"/>
                        </a:rPr>
                        <a:t>教学方法</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zh-CN" sz="1200" kern="100" dirty="0">
                          <a:latin typeface="Calibri"/>
                          <a:ea typeface="宋体"/>
                          <a:cs typeface="Times New Roman"/>
                        </a:rPr>
                        <a:t>教学方法</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dirty="0">
                          <a:latin typeface="Calibri"/>
                          <a:ea typeface="宋体"/>
                          <a:cs typeface="Times New Roman"/>
                        </a:rPr>
                        <a:t>课下：采用组群讨论、点对点辅导或远程辅导等；</a:t>
                      </a:r>
                    </a:p>
                    <a:p>
                      <a:pPr algn="just">
                        <a:lnSpc>
                          <a:spcPts val="2000"/>
                        </a:lnSpc>
                        <a:spcAft>
                          <a:spcPts val="0"/>
                        </a:spcAft>
                      </a:pPr>
                      <a:r>
                        <a:rPr lang="zh-CN" sz="1200" kern="100" dirty="0">
                          <a:latin typeface="Calibri"/>
                          <a:ea typeface="宋体"/>
                          <a:cs typeface="Times New Roman"/>
                        </a:rPr>
                        <a:t>课上：采用现场教学、实际练习法、小组讨论合作法等。</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670">
                <a:tc vMerge="1">
                  <a:txBody>
                    <a:bodyPr/>
                    <a:lstStyle/>
                    <a:p>
                      <a:endParaRPr lang="zh-CN" altLang="en-US"/>
                    </a:p>
                  </a:txBody>
                  <a:tcPr/>
                </a:tc>
                <a:tc vMerge="1">
                  <a:txBody>
                    <a:bodyPr/>
                    <a:lstStyle/>
                    <a:p>
                      <a:endParaRPr lang="zh-CN" altLang="en-US"/>
                    </a:p>
                  </a:txBody>
                  <a:tcPr/>
                </a:tc>
                <a:tc>
                  <a:txBody>
                    <a:bodyPr/>
                    <a:lstStyle/>
                    <a:p>
                      <a:pPr algn="ctr">
                        <a:lnSpc>
                          <a:spcPts val="2000"/>
                        </a:lnSpc>
                        <a:spcAft>
                          <a:spcPts val="0"/>
                        </a:spcAft>
                      </a:pPr>
                      <a:r>
                        <a:rPr lang="zh-CN" sz="1200" kern="100">
                          <a:latin typeface="Calibri"/>
                          <a:ea typeface="宋体"/>
                          <a:cs typeface="Times New Roman"/>
                        </a:rPr>
                        <a:t>教学手段</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CN" sz="1200" kern="100" dirty="0">
                          <a:latin typeface="Calibri"/>
                          <a:ea typeface="宋体"/>
                          <a:cs typeface="Times New Roman"/>
                        </a:rPr>
                        <a:t>在课堂教学、讲座、实际参观教学三个层面上进行有益的尝试，以增强学生自主式学习的兴趣，提高学生的学习热情。充分利用地区优势和已经建立的传感信息技术中心及产业园，邀请企业工程师开展讲座，进行实地参观和学习，促进学生自主学习、拓展知识面。</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lnSpc>
                          <a:spcPts val="2000"/>
                        </a:lnSpc>
                        <a:spcAft>
                          <a:spcPts val="0"/>
                        </a:spcAft>
                      </a:pPr>
                      <a:r>
                        <a:rPr lang="en-US" sz="1200" kern="100">
                          <a:latin typeface="Calibri"/>
                          <a:ea typeface="宋体"/>
                          <a:cs typeface="Times New Roman"/>
                        </a:rPr>
                        <a:t>6</a:t>
                      </a:r>
                      <a:endParaRPr lang="zh-CN" sz="1200" kern="100">
                        <a:latin typeface="Calibri"/>
                        <a:ea typeface="宋体"/>
                        <a:cs typeface="Times New Roman"/>
                      </a:endParaRP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2000"/>
                        </a:lnSpc>
                        <a:spcAft>
                          <a:spcPts val="0"/>
                        </a:spcAft>
                      </a:pPr>
                      <a:r>
                        <a:rPr lang="zh-CN" sz="1200" kern="100">
                          <a:latin typeface="Calibri"/>
                          <a:ea typeface="宋体"/>
                          <a:cs typeface="Times New Roman"/>
                        </a:rPr>
                        <a:t>考核及评价</a:t>
                      </a:r>
                    </a:p>
                  </a:txBody>
                  <a:tcPr marL="29858" marR="298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just">
                        <a:lnSpc>
                          <a:spcPts val="2000"/>
                        </a:lnSpc>
                        <a:spcAft>
                          <a:spcPts val="0"/>
                        </a:spcAft>
                      </a:pPr>
                      <a:r>
                        <a:rPr lang="zh-CN" sz="1200" kern="100" dirty="0">
                          <a:latin typeface="Calibri"/>
                          <a:ea typeface="宋体"/>
                          <a:cs typeface="Times New Roman"/>
                        </a:rPr>
                        <a:t>对开放性课程的学习时长、学习讨论、课堂综合表现、实验实训以及总结性评价。</a:t>
                      </a:r>
                    </a:p>
                  </a:txBody>
                  <a:tcPr marL="29858" marR="2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1" name="Rectangle 1"/>
          <p:cNvSpPr>
            <a:spLocks noChangeArrowheads="1"/>
          </p:cNvSpPr>
          <p:nvPr/>
        </p:nvSpPr>
        <p:spPr bwMode="auto">
          <a:xfrm>
            <a:off x="1775520" y="692696"/>
            <a:ext cx="72481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4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kumimoji="0" lang="zh-CN" sz="4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机械制图</a:t>
            </a:r>
            <a:r>
              <a:rPr kumimoji="0" lang="zh-CN" altLang="zh-CN" sz="4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a:t>
            </a:r>
            <a:r>
              <a:rPr kumimoji="0" lang="zh-CN" sz="4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课程建设标准</a:t>
            </a:r>
            <a:endParaRPr kumimoji="0" lang="zh-CN" sz="4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99008" y="599039"/>
            <a:ext cx="5875294" cy="512961"/>
          </a:xfrm>
          <a:prstGeom prst="rect">
            <a:avLst/>
          </a:prstGeom>
        </p:spPr>
        <p:txBody>
          <a:bodyPr vert="horz" wrap="square" lIns="0" tIns="0" rIns="0" bIns="0" rtlCol="0">
            <a:spAutoFit/>
          </a:bodyPr>
          <a:lstStyle/>
          <a:p>
            <a:pPr marL="0" marR="0">
              <a:lnSpc>
                <a:spcPts val="4024"/>
              </a:lnSpc>
              <a:spcBef>
                <a:spcPts val="0"/>
              </a:spcBef>
              <a:spcAft>
                <a:spcPts val="0"/>
              </a:spcAft>
            </a:pPr>
            <a:r>
              <a:rPr sz="3600" dirty="0">
                <a:solidFill>
                  <a:srgbClr val="FFFFFF"/>
                </a:solidFill>
                <a:latin typeface="GJELLP+ArialMT"/>
                <a:cs typeface="GJELLP+ArialMT"/>
              </a:rPr>
              <a:t>2.</a:t>
            </a:r>
            <a:r>
              <a:rPr sz="3600" dirty="0" smtClean="0">
                <a:solidFill>
                  <a:srgbClr val="FFFFFF"/>
                </a:solidFill>
                <a:latin typeface="SimHei"/>
                <a:cs typeface="SimHei"/>
              </a:rPr>
              <a:t>总体设计</a:t>
            </a:r>
            <a:endParaRPr sz="3600" dirty="0">
              <a:solidFill>
                <a:srgbClr val="FFFFFF"/>
              </a:solidFill>
              <a:latin typeface="SimHei"/>
              <a:cs typeface="SimHei"/>
            </a:endParaRPr>
          </a:p>
        </p:txBody>
      </p:sp>
      <p:sp>
        <p:nvSpPr>
          <p:cNvPr id="23553" name="Rectangle 1"/>
          <p:cNvSpPr>
            <a:spLocks noChangeArrowheads="1"/>
          </p:cNvSpPr>
          <p:nvPr/>
        </p:nvSpPr>
        <p:spPr bwMode="auto">
          <a:xfrm>
            <a:off x="695400" y="1808820"/>
            <a:ext cx="97210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tabLst/>
            </a:pP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（一）、制定建设规划，落实建设任务</a:t>
            </a:r>
            <a:endParaRPr kumimoji="0" lang="en-US" altLang="zh-CN" sz="2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本课程在完成上层规划安排的建设任务基础上，课程团队紧扣课程教学目标制定了课程建设规划，明确了本课程</a:t>
            </a:r>
            <a:r>
              <a:rPr kumimoji="0" lang="en-US" altLang="zh-CN" sz="2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6</a:t>
            </a:r>
            <a:r>
              <a:rPr kumimoji="0" lang="zh-CN" altLang="en-US" sz="2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大项目建设阶段和年度任务，通过任务分解落实建设任务，明确各项任务完成的时间点和质量要求。</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220</TotalTime>
  <Words>2734</Words>
  <Application>Microsoft Office PowerPoint</Application>
  <PresentationFormat>自定义</PresentationFormat>
  <Paragraphs>162</Paragraphs>
  <Slides>16</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SimHei</vt:lpstr>
      <vt:lpstr>SFGCWW+Arial-BoldMT</vt:lpstr>
      <vt:lpstr>GJELLP+ArialMT</vt:lpstr>
      <vt:lpstr>Goudy Old Style</vt:lpstr>
      <vt:lpstr>NMKJUV+Wingdings-Regular</vt:lpstr>
      <vt:lpstr>Calibri</vt:lpstr>
      <vt:lpstr>Times New Roman</vt:lpstr>
      <vt:lpstr>RHTDGP+MicrosoftYaHei</vt:lpstr>
      <vt:lpstr>Wingdings 2</vt:lpstr>
      <vt:lpstr>Footlight MT Light</vt:lpstr>
      <vt:lpstr>华文新魏</vt:lpstr>
      <vt:lpstr>凤舞九天</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34584</dc:creator>
  <cp:lastModifiedBy>Administrator</cp:lastModifiedBy>
  <cp:revision>14</cp:revision>
  <dcterms:modified xsi:type="dcterms:W3CDTF">2019-11-18T12:13:46Z</dcterms:modified>
</cp:coreProperties>
</file>