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76" r:id="rId7"/>
    <p:sldId id="270" r:id="rId8"/>
    <p:sldId id="259" r:id="rId9"/>
    <p:sldId id="271" r:id="rId10"/>
    <p:sldId id="280" r:id="rId11"/>
    <p:sldId id="272" r:id="rId12"/>
    <p:sldId id="277" r:id="rId13"/>
    <p:sldId id="273" r:id="rId14"/>
    <p:sldId id="281" r:id="rId15"/>
    <p:sldId id="278" r:id="rId16"/>
    <p:sldId id="274" r:id="rId17"/>
    <p:sldId id="279" r:id="rId18"/>
    <p:sldId id="275" r:id="rId19"/>
    <p:sldId id="268" r:id="rId2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2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60" autoAdjust="0"/>
  </p:normalViewPr>
  <p:slideViewPr>
    <p:cSldViewPr snapToGrid="0">
      <p:cViewPr varScale="1">
        <p:scale>
          <a:sx n="66" d="100"/>
          <a:sy n="66" d="100"/>
        </p:scale>
        <p:origin x="-858" y="-114"/>
      </p:cViewPr>
      <p:guideLst>
        <p:guide orient="horz" pos="2160"/>
        <p:guide pos="2880"/>
      </p:guideLst>
    </p:cSldViewPr>
  </p:slideViewPr>
  <p:notesTextViewPr>
    <p:cViewPr>
      <p:scale>
        <a:sx n="1" d="1"/>
        <a:sy n="1" d="1"/>
      </p:scale>
      <p:origin x="0" y="0"/>
    </p:cViewPr>
  </p:notesTextViewPr>
  <p:gridSpacing cx="73734613" cy="7373461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DCD22-5112-4EA9-9E74-A83E26CAC96F}" type="doc">
      <dgm:prSet loTypeId="urn:microsoft.com/office/officeart/2008/layout/HalfCircleOrganizationChart" loCatId="hierarchy" qsTypeId="urn:microsoft.com/office/officeart/2005/8/quickstyle/simple4" qsCatId="simple" csTypeId="urn:microsoft.com/office/officeart/2005/8/colors/accent1_2" csCatId="accent1" phldr="1"/>
      <dgm:spPr/>
      <dgm:t>
        <a:bodyPr/>
        <a:lstStyle/>
        <a:p>
          <a:endParaRPr lang="zh-CN" altLang="en-US"/>
        </a:p>
      </dgm:t>
    </dgm:pt>
    <dgm:pt modelId="{6FBD3F09-4F0E-45B7-BB20-335106990088}">
      <dgm:prSet phldrT="[文本]"/>
      <dgm:spPr/>
      <dgm:t>
        <a:bodyPr/>
        <a:lstStyle/>
        <a:p>
          <a:r>
            <a:rPr lang="zh-CN" altLang="en-US" dirty="0"/>
            <a:t>院级精品课程</a:t>
          </a:r>
        </a:p>
      </dgm:t>
    </dgm:pt>
    <dgm:pt modelId="{BBD9241E-002E-4228-8270-D1CD49A4437E}" type="parTrans" cxnId="{DCAA4D2A-BCFE-429A-BF46-77DCE3A986E7}">
      <dgm:prSet/>
      <dgm:spPr/>
      <dgm:t>
        <a:bodyPr/>
        <a:lstStyle/>
        <a:p>
          <a:endParaRPr lang="zh-CN" altLang="en-US"/>
        </a:p>
      </dgm:t>
    </dgm:pt>
    <dgm:pt modelId="{7F344F15-B3CD-421D-8279-A5B1F2E0095C}" type="sibTrans" cxnId="{DCAA4D2A-BCFE-429A-BF46-77DCE3A986E7}">
      <dgm:prSet/>
      <dgm:spPr/>
      <dgm:t>
        <a:bodyPr/>
        <a:lstStyle/>
        <a:p>
          <a:endParaRPr lang="zh-CN" altLang="en-US"/>
        </a:p>
      </dgm:t>
    </dgm:pt>
    <dgm:pt modelId="{DA2934C7-B09B-4118-9E17-4D7DB65BC0A1}">
      <dgm:prSet phldrT="[文本]"/>
      <dgm:spPr/>
      <dgm:t>
        <a:bodyPr/>
        <a:lstStyle/>
        <a:p>
          <a:r>
            <a:rPr lang="zh-CN" altLang="en-US" dirty="0"/>
            <a:t>总体设计</a:t>
          </a:r>
        </a:p>
      </dgm:t>
    </dgm:pt>
    <dgm:pt modelId="{F4A969D3-41AA-4AAC-853D-4229EEC533F1}" type="parTrans" cxnId="{90061A40-DF0D-469C-8ACC-733E0B4ED3B9}">
      <dgm:prSet/>
      <dgm:spPr/>
      <dgm:t>
        <a:bodyPr/>
        <a:lstStyle/>
        <a:p>
          <a:endParaRPr lang="zh-CN" altLang="en-US"/>
        </a:p>
      </dgm:t>
    </dgm:pt>
    <dgm:pt modelId="{18671F4C-2D15-40DF-8665-D93C86B343BC}" type="sibTrans" cxnId="{90061A40-DF0D-469C-8ACC-733E0B4ED3B9}">
      <dgm:prSet/>
      <dgm:spPr/>
      <dgm:t>
        <a:bodyPr/>
        <a:lstStyle/>
        <a:p>
          <a:endParaRPr lang="zh-CN" altLang="en-US"/>
        </a:p>
      </dgm:t>
    </dgm:pt>
    <dgm:pt modelId="{69C8B87E-A0C9-43B3-A680-B3904C06D133}">
      <dgm:prSet phldrT="[文本]"/>
      <dgm:spPr/>
      <dgm:t>
        <a:bodyPr/>
        <a:lstStyle/>
        <a:p>
          <a:r>
            <a:rPr lang="zh-CN" altLang="en-US"/>
            <a:t>教学方法</a:t>
          </a:r>
        </a:p>
      </dgm:t>
    </dgm:pt>
    <dgm:pt modelId="{EA364D5E-844D-4442-A854-64F8927C2248}" type="parTrans" cxnId="{3280D16B-1BA5-46C1-8E93-D4AF5475EFF0}">
      <dgm:prSet/>
      <dgm:spPr/>
      <dgm:t>
        <a:bodyPr/>
        <a:lstStyle/>
        <a:p>
          <a:endParaRPr lang="zh-CN" altLang="en-US"/>
        </a:p>
      </dgm:t>
    </dgm:pt>
    <dgm:pt modelId="{D7F1BBC1-7434-42F0-8F80-06855F3ACD58}" type="sibTrans" cxnId="{3280D16B-1BA5-46C1-8E93-D4AF5475EFF0}">
      <dgm:prSet/>
      <dgm:spPr/>
      <dgm:t>
        <a:bodyPr/>
        <a:lstStyle/>
        <a:p>
          <a:endParaRPr lang="zh-CN" altLang="en-US"/>
        </a:p>
      </dgm:t>
    </dgm:pt>
    <dgm:pt modelId="{133E7B81-5C98-4A50-AD7A-5F1C22FE585D}">
      <dgm:prSet phldrT="[文本]"/>
      <dgm:spPr/>
      <dgm:t>
        <a:bodyPr/>
        <a:lstStyle/>
        <a:p>
          <a:r>
            <a:rPr lang="zh-CN" altLang="en-US"/>
            <a:t>考核与评价</a:t>
          </a:r>
        </a:p>
      </dgm:t>
    </dgm:pt>
    <dgm:pt modelId="{133D74FA-211F-4C9B-B1C5-6C35995561E7}" type="parTrans" cxnId="{16ADA26B-71A4-4D6A-9C58-C3B5124268F0}">
      <dgm:prSet/>
      <dgm:spPr/>
      <dgm:t>
        <a:bodyPr/>
        <a:lstStyle/>
        <a:p>
          <a:endParaRPr lang="zh-CN" altLang="en-US"/>
        </a:p>
      </dgm:t>
    </dgm:pt>
    <dgm:pt modelId="{8F297422-01F6-4FAD-81C2-AC580FD1AD63}" type="sibTrans" cxnId="{16ADA26B-71A4-4D6A-9C58-C3B5124268F0}">
      <dgm:prSet/>
      <dgm:spPr/>
      <dgm:t>
        <a:bodyPr/>
        <a:lstStyle/>
        <a:p>
          <a:endParaRPr lang="zh-CN" altLang="en-US"/>
        </a:p>
      </dgm:t>
    </dgm:pt>
    <dgm:pt modelId="{B5B5CB14-3D16-4289-BC2B-60E8BF3E5C27}">
      <dgm:prSet/>
      <dgm:spPr/>
      <dgm:t>
        <a:bodyPr/>
        <a:lstStyle/>
        <a:p>
          <a:r>
            <a:rPr lang="zh-CN" altLang="en-US"/>
            <a:t>教学条件</a:t>
          </a:r>
        </a:p>
      </dgm:t>
    </dgm:pt>
    <dgm:pt modelId="{E8F5B3A4-B2E6-452A-B552-D432FCEE7995}" type="parTrans" cxnId="{998D5119-FFB8-4D0A-B67A-8348E3FC3BBF}">
      <dgm:prSet/>
      <dgm:spPr/>
      <dgm:t>
        <a:bodyPr/>
        <a:lstStyle/>
        <a:p>
          <a:endParaRPr lang="zh-CN" altLang="en-US"/>
        </a:p>
      </dgm:t>
    </dgm:pt>
    <dgm:pt modelId="{BBFAFE80-98F5-4DF5-A435-2C202355E3E5}" type="sibTrans" cxnId="{998D5119-FFB8-4D0A-B67A-8348E3FC3BBF}">
      <dgm:prSet/>
      <dgm:spPr/>
      <dgm:t>
        <a:bodyPr/>
        <a:lstStyle/>
        <a:p>
          <a:endParaRPr lang="zh-CN" altLang="en-US"/>
        </a:p>
      </dgm:t>
    </dgm:pt>
    <dgm:pt modelId="{44B6EDB3-2F5B-403B-B729-C0BBF419721F}">
      <dgm:prSet/>
      <dgm:spPr/>
      <dgm:t>
        <a:bodyPr/>
        <a:lstStyle/>
        <a:p>
          <a:r>
            <a:rPr lang="zh-CN" altLang="en-US" dirty="0"/>
            <a:t>课程资源</a:t>
          </a:r>
        </a:p>
      </dgm:t>
    </dgm:pt>
    <dgm:pt modelId="{5A88FF75-5D00-4F03-A02F-5B5677F841EE}" type="parTrans" cxnId="{D1724349-C83D-4C8B-8FAB-AB2103CA5F70}">
      <dgm:prSet/>
      <dgm:spPr/>
      <dgm:t>
        <a:bodyPr/>
        <a:lstStyle/>
        <a:p>
          <a:endParaRPr lang="zh-CN" altLang="en-US"/>
        </a:p>
      </dgm:t>
    </dgm:pt>
    <dgm:pt modelId="{F2C99CE8-9B43-4117-835C-5D84243E4F0D}" type="sibTrans" cxnId="{D1724349-C83D-4C8B-8FAB-AB2103CA5F70}">
      <dgm:prSet/>
      <dgm:spPr/>
      <dgm:t>
        <a:bodyPr/>
        <a:lstStyle/>
        <a:p>
          <a:endParaRPr lang="zh-CN" altLang="en-US"/>
        </a:p>
      </dgm:t>
    </dgm:pt>
    <dgm:pt modelId="{751E469E-75DA-4906-B9CE-184A5E68B59D}">
      <dgm:prSet/>
      <dgm:spPr/>
      <dgm:t>
        <a:bodyPr/>
        <a:lstStyle/>
        <a:p>
          <a:r>
            <a:rPr lang="zh-CN" altLang="en-US"/>
            <a:t>教学团队</a:t>
          </a:r>
        </a:p>
      </dgm:t>
    </dgm:pt>
    <dgm:pt modelId="{85A22287-D8C1-45ED-B4FE-443321408714}" type="parTrans" cxnId="{9DAF9928-86DC-4B81-ACF4-41C9603AC277}">
      <dgm:prSet/>
      <dgm:spPr/>
      <dgm:t>
        <a:bodyPr/>
        <a:lstStyle/>
        <a:p>
          <a:endParaRPr lang="zh-CN" altLang="en-US"/>
        </a:p>
      </dgm:t>
    </dgm:pt>
    <dgm:pt modelId="{241E9D87-5790-4210-A96F-048C805E9BAD}" type="sibTrans" cxnId="{9DAF9928-86DC-4B81-ACF4-41C9603AC277}">
      <dgm:prSet/>
      <dgm:spPr/>
      <dgm:t>
        <a:bodyPr/>
        <a:lstStyle/>
        <a:p>
          <a:endParaRPr lang="zh-CN" altLang="en-US"/>
        </a:p>
      </dgm:t>
    </dgm:pt>
    <dgm:pt modelId="{F2EA71BB-3ECD-43A9-BD3F-59795B9AEC1A}">
      <dgm:prSet/>
      <dgm:spPr/>
      <dgm:t>
        <a:bodyPr/>
        <a:lstStyle/>
        <a:p>
          <a:r>
            <a:rPr lang="zh-CN" altLang="en-US"/>
            <a:t>教学内容</a:t>
          </a:r>
        </a:p>
      </dgm:t>
    </dgm:pt>
    <dgm:pt modelId="{9354A652-D389-43E2-8745-0A6C2CED7016}" type="parTrans" cxnId="{1AFBC849-145D-4E82-AFDB-FBE4ED6B154B}">
      <dgm:prSet/>
      <dgm:spPr/>
      <dgm:t>
        <a:bodyPr/>
        <a:lstStyle/>
        <a:p>
          <a:endParaRPr lang="zh-CN" altLang="en-US"/>
        </a:p>
      </dgm:t>
    </dgm:pt>
    <dgm:pt modelId="{24185644-8E34-480F-9823-E3509D79FCD7}" type="sibTrans" cxnId="{1AFBC849-145D-4E82-AFDB-FBE4ED6B154B}">
      <dgm:prSet/>
      <dgm:spPr/>
      <dgm:t>
        <a:bodyPr/>
        <a:lstStyle/>
        <a:p>
          <a:endParaRPr lang="zh-CN" altLang="en-US"/>
        </a:p>
      </dgm:t>
    </dgm:pt>
    <dgm:pt modelId="{EB69D789-DEAB-4B73-ACEA-FA5770715F26}">
      <dgm:prSet/>
      <dgm:spPr/>
      <dgm:t>
        <a:bodyPr/>
        <a:lstStyle/>
        <a:p>
          <a:r>
            <a:rPr lang="zh-CN" altLang="en-US" dirty="0"/>
            <a:t>课程性质</a:t>
          </a:r>
        </a:p>
      </dgm:t>
    </dgm:pt>
    <dgm:pt modelId="{2F372E97-78CD-4DDE-8F1E-779292C9B7FF}" type="parTrans" cxnId="{379A00FC-64F5-4D4D-9543-6E9F6BA15C0B}">
      <dgm:prSet/>
      <dgm:spPr/>
      <dgm:t>
        <a:bodyPr/>
        <a:lstStyle/>
        <a:p>
          <a:endParaRPr lang="zh-CN" altLang="en-US"/>
        </a:p>
      </dgm:t>
    </dgm:pt>
    <dgm:pt modelId="{57A56F58-2A6C-4698-B347-6217A4041351}" type="sibTrans" cxnId="{379A00FC-64F5-4D4D-9543-6E9F6BA15C0B}">
      <dgm:prSet/>
      <dgm:spPr/>
      <dgm:t>
        <a:bodyPr/>
        <a:lstStyle/>
        <a:p>
          <a:endParaRPr lang="zh-CN" altLang="en-US"/>
        </a:p>
      </dgm:t>
    </dgm:pt>
    <dgm:pt modelId="{7E94870B-A40C-4269-9CCA-E91258B02090}">
      <dgm:prSet/>
      <dgm:spPr/>
      <dgm:t>
        <a:bodyPr/>
        <a:lstStyle/>
        <a:p>
          <a:r>
            <a:rPr lang="zh-CN" altLang="en-US"/>
            <a:t>职称结构</a:t>
          </a:r>
        </a:p>
      </dgm:t>
    </dgm:pt>
    <dgm:pt modelId="{FEBEE51D-18C1-4FA0-8390-0F135D3ED3DF}" type="parTrans" cxnId="{84B461A6-154E-4223-A5DC-47825F9868F3}">
      <dgm:prSet/>
      <dgm:spPr/>
      <dgm:t>
        <a:bodyPr/>
        <a:lstStyle/>
        <a:p>
          <a:endParaRPr lang="zh-CN" altLang="en-US"/>
        </a:p>
      </dgm:t>
    </dgm:pt>
    <dgm:pt modelId="{894F94EF-1F55-423B-A5AE-C333CA485351}" type="sibTrans" cxnId="{84B461A6-154E-4223-A5DC-47825F9868F3}">
      <dgm:prSet/>
      <dgm:spPr/>
      <dgm:t>
        <a:bodyPr/>
        <a:lstStyle/>
        <a:p>
          <a:endParaRPr lang="zh-CN" altLang="en-US"/>
        </a:p>
      </dgm:t>
    </dgm:pt>
    <dgm:pt modelId="{2B95DA9B-61E4-481C-9F06-A62906138824}">
      <dgm:prSet/>
      <dgm:spPr/>
      <dgm:t>
        <a:bodyPr/>
        <a:lstStyle/>
        <a:p>
          <a:r>
            <a:rPr lang="zh-CN" altLang="en-US"/>
            <a:t>学历结构</a:t>
          </a:r>
        </a:p>
      </dgm:t>
    </dgm:pt>
    <dgm:pt modelId="{F3743F03-85C5-4960-A3DE-6C75E9083D1D}" type="parTrans" cxnId="{ED2A7720-A02C-42E6-B1D2-F76F7E1D3D3D}">
      <dgm:prSet/>
      <dgm:spPr/>
      <dgm:t>
        <a:bodyPr/>
        <a:lstStyle/>
        <a:p>
          <a:endParaRPr lang="zh-CN" altLang="en-US"/>
        </a:p>
      </dgm:t>
    </dgm:pt>
    <dgm:pt modelId="{1E796061-7B00-49FD-BAEA-7EF0B9255AF5}" type="sibTrans" cxnId="{ED2A7720-A02C-42E6-B1D2-F76F7E1D3D3D}">
      <dgm:prSet/>
      <dgm:spPr/>
      <dgm:t>
        <a:bodyPr/>
        <a:lstStyle/>
        <a:p>
          <a:endParaRPr lang="zh-CN" altLang="en-US"/>
        </a:p>
      </dgm:t>
    </dgm:pt>
    <dgm:pt modelId="{229D067D-FD8B-42A7-A736-97693221DE5A}">
      <dgm:prSet/>
      <dgm:spPr/>
      <dgm:t>
        <a:bodyPr/>
        <a:lstStyle/>
        <a:p>
          <a:r>
            <a:rPr lang="zh-CN" altLang="en-US"/>
            <a:t>教材</a:t>
          </a:r>
        </a:p>
      </dgm:t>
    </dgm:pt>
    <dgm:pt modelId="{FCA9A3B3-FA3B-4654-B457-23C594F26C03}" type="parTrans" cxnId="{0BCB91EA-FA8E-42D5-8749-CAEF21ACAAB4}">
      <dgm:prSet/>
      <dgm:spPr/>
      <dgm:t>
        <a:bodyPr/>
        <a:lstStyle/>
        <a:p>
          <a:endParaRPr lang="zh-CN" altLang="en-US"/>
        </a:p>
      </dgm:t>
    </dgm:pt>
    <dgm:pt modelId="{898BC7FF-95AB-46D3-AB60-A9F8C60CC0FD}" type="sibTrans" cxnId="{0BCB91EA-FA8E-42D5-8749-CAEF21ACAAB4}">
      <dgm:prSet/>
      <dgm:spPr/>
      <dgm:t>
        <a:bodyPr/>
        <a:lstStyle/>
        <a:p>
          <a:endParaRPr lang="zh-CN" altLang="en-US"/>
        </a:p>
      </dgm:t>
    </dgm:pt>
    <dgm:pt modelId="{B1CCE2D8-E001-4813-AFE8-6330F12014A6}">
      <dgm:prSet/>
      <dgm:spPr/>
      <dgm:t>
        <a:bodyPr/>
        <a:lstStyle/>
        <a:p>
          <a:r>
            <a:rPr lang="zh-CN" altLang="en-US"/>
            <a:t>数字资源</a:t>
          </a:r>
        </a:p>
      </dgm:t>
    </dgm:pt>
    <dgm:pt modelId="{3455CDB9-5AE8-4F42-AEB3-5B0DD2D90F4A}" type="parTrans" cxnId="{685C0880-F2D7-4B41-A9A2-90D103A3CBA6}">
      <dgm:prSet/>
      <dgm:spPr/>
      <dgm:t>
        <a:bodyPr/>
        <a:lstStyle/>
        <a:p>
          <a:endParaRPr lang="zh-CN" altLang="en-US"/>
        </a:p>
      </dgm:t>
    </dgm:pt>
    <dgm:pt modelId="{44A594DF-A15A-494E-9D0A-D677740A3CA7}" type="sibTrans" cxnId="{685C0880-F2D7-4B41-A9A2-90D103A3CBA6}">
      <dgm:prSet/>
      <dgm:spPr/>
      <dgm:t>
        <a:bodyPr/>
        <a:lstStyle/>
        <a:p>
          <a:endParaRPr lang="zh-CN" altLang="en-US"/>
        </a:p>
      </dgm:t>
    </dgm:pt>
    <dgm:pt modelId="{1C12AF03-CB32-4E12-ABEE-41BB585805E8}">
      <dgm:prSet/>
      <dgm:spPr/>
      <dgm:t>
        <a:bodyPr/>
        <a:lstStyle/>
        <a:p>
          <a:r>
            <a:rPr lang="zh-CN" altLang="en-US"/>
            <a:t>校内实训</a:t>
          </a:r>
        </a:p>
      </dgm:t>
    </dgm:pt>
    <dgm:pt modelId="{08736059-AC6C-438D-954F-80EA494CCCA3}" type="parTrans" cxnId="{43B26FAF-2BE5-48E7-BCDC-16624931B832}">
      <dgm:prSet/>
      <dgm:spPr/>
      <dgm:t>
        <a:bodyPr/>
        <a:lstStyle/>
        <a:p>
          <a:endParaRPr lang="zh-CN" altLang="en-US"/>
        </a:p>
      </dgm:t>
    </dgm:pt>
    <dgm:pt modelId="{58F7153A-8A27-472D-B912-E999A32DEB5F}" type="sibTrans" cxnId="{43B26FAF-2BE5-48E7-BCDC-16624931B832}">
      <dgm:prSet/>
      <dgm:spPr/>
      <dgm:t>
        <a:bodyPr/>
        <a:lstStyle/>
        <a:p>
          <a:endParaRPr lang="zh-CN" altLang="en-US"/>
        </a:p>
      </dgm:t>
    </dgm:pt>
    <dgm:pt modelId="{E86234DB-0C83-438E-B305-1C0BD5005410}">
      <dgm:prSet/>
      <dgm:spPr/>
      <dgm:t>
        <a:bodyPr/>
        <a:lstStyle/>
        <a:p>
          <a:r>
            <a:rPr lang="zh-CN" altLang="en-US"/>
            <a:t>校外实训</a:t>
          </a:r>
        </a:p>
      </dgm:t>
    </dgm:pt>
    <dgm:pt modelId="{3F005DAA-F1DA-4D3C-9FC5-34AA7A7ECABD}" type="parTrans" cxnId="{5C308E57-1F08-4508-936D-9B0F567B65B3}">
      <dgm:prSet/>
      <dgm:spPr/>
      <dgm:t>
        <a:bodyPr/>
        <a:lstStyle/>
        <a:p>
          <a:endParaRPr lang="zh-CN" altLang="en-US"/>
        </a:p>
      </dgm:t>
    </dgm:pt>
    <dgm:pt modelId="{7EFD8F16-16E0-4FAC-AD84-AC2EF1878355}" type="sibTrans" cxnId="{5C308E57-1F08-4508-936D-9B0F567B65B3}">
      <dgm:prSet/>
      <dgm:spPr/>
      <dgm:t>
        <a:bodyPr/>
        <a:lstStyle/>
        <a:p>
          <a:endParaRPr lang="zh-CN" altLang="en-US"/>
        </a:p>
      </dgm:t>
    </dgm:pt>
    <dgm:pt modelId="{F34DF69C-5393-447B-9ED7-93FD0EFDA5A2}">
      <dgm:prSet/>
      <dgm:spPr/>
      <dgm:t>
        <a:bodyPr/>
        <a:lstStyle/>
        <a:p>
          <a:r>
            <a:rPr lang="zh-CN" altLang="en-US"/>
            <a:t>教学手段</a:t>
          </a:r>
        </a:p>
      </dgm:t>
    </dgm:pt>
    <dgm:pt modelId="{0836B4A4-F93C-4751-AEAE-187809956C30}" type="parTrans" cxnId="{8A7714FF-8F41-4098-A7BE-E1CB14CD32C2}">
      <dgm:prSet/>
      <dgm:spPr/>
      <dgm:t>
        <a:bodyPr/>
        <a:lstStyle/>
        <a:p>
          <a:endParaRPr lang="zh-CN" altLang="en-US"/>
        </a:p>
      </dgm:t>
    </dgm:pt>
    <dgm:pt modelId="{B8CA1AE8-D635-4757-8FC1-425FF567264D}" type="sibTrans" cxnId="{8A7714FF-8F41-4098-A7BE-E1CB14CD32C2}">
      <dgm:prSet/>
      <dgm:spPr/>
      <dgm:t>
        <a:bodyPr/>
        <a:lstStyle/>
        <a:p>
          <a:endParaRPr lang="zh-CN" altLang="en-US"/>
        </a:p>
      </dgm:t>
    </dgm:pt>
    <dgm:pt modelId="{D87F0E09-5A6F-49D4-9995-742A988F899B}">
      <dgm:prSet/>
      <dgm:spPr/>
      <dgm:t>
        <a:bodyPr/>
        <a:lstStyle/>
        <a:p>
          <a:r>
            <a:rPr lang="zh-CN" altLang="en-US"/>
            <a:t>教学方法</a:t>
          </a:r>
        </a:p>
      </dgm:t>
    </dgm:pt>
    <dgm:pt modelId="{A4F751F3-9FF8-4E78-A2CC-B8F958AFC608}" type="parTrans" cxnId="{210B760F-8523-4F28-8CD6-E0DBCA0079F7}">
      <dgm:prSet/>
      <dgm:spPr/>
      <dgm:t>
        <a:bodyPr/>
        <a:lstStyle/>
        <a:p>
          <a:endParaRPr lang="zh-CN" altLang="en-US"/>
        </a:p>
      </dgm:t>
    </dgm:pt>
    <dgm:pt modelId="{519F686F-A13E-41D5-AAC7-7F637B09F9C6}" type="sibTrans" cxnId="{210B760F-8523-4F28-8CD6-E0DBCA0079F7}">
      <dgm:prSet/>
      <dgm:spPr/>
      <dgm:t>
        <a:bodyPr/>
        <a:lstStyle/>
        <a:p>
          <a:endParaRPr lang="zh-CN" altLang="en-US"/>
        </a:p>
      </dgm:t>
    </dgm:pt>
    <dgm:pt modelId="{EAF3120D-997A-4444-9301-1D1710CFDDF9}">
      <dgm:prSet/>
      <dgm:spPr/>
      <dgm:t>
        <a:bodyPr/>
        <a:lstStyle/>
        <a:p>
          <a:r>
            <a:rPr lang="zh-CN" altLang="en-US"/>
            <a:t>双师结构</a:t>
          </a:r>
        </a:p>
      </dgm:t>
    </dgm:pt>
    <dgm:pt modelId="{F15EFC67-4134-4006-A96C-F696EDB9BF03}" type="parTrans" cxnId="{1E4C13EB-9A67-4529-A93E-88A3FDC17EA6}">
      <dgm:prSet/>
      <dgm:spPr/>
      <dgm:t>
        <a:bodyPr/>
        <a:lstStyle/>
        <a:p>
          <a:endParaRPr lang="zh-CN" altLang="en-US"/>
        </a:p>
      </dgm:t>
    </dgm:pt>
    <dgm:pt modelId="{936943BC-D090-465F-81C9-CD025ABB442A}" type="sibTrans" cxnId="{1E4C13EB-9A67-4529-A93E-88A3FDC17EA6}">
      <dgm:prSet/>
      <dgm:spPr/>
      <dgm:t>
        <a:bodyPr/>
        <a:lstStyle/>
        <a:p>
          <a:endParaRPr lang="zh-CN" altLang="en-US"/>
        </a:p>
      </dgm:t>
    </dgm:pt>
    <dgm:pt modelId="{6D969866-33EA-4542-996E-8446806A11B6}" type="pres">
      <dgm:prSet presAssocID="{C3EDCD22-5112-4EA9-9E74-A83E26CAC96F}" presName="Name0" presStyleCnt="0">
        <dgm:presLayoutVars>
          <dgm:orgChart val="1"/>
          <dgm:chPref val="1"/>
          <dgm:dir/>
          <dgm:animOne val="branch"/>
          <dgm:animLvl val="lvl"/>
          <dgm:resizeHandles/>
        </dgm:presLayoutVars>
      </dgm:prSet>
      <dgm:spPr/>
      <dgm:t>
        <a:bodyPr/>
        <a:lstStyle/>
        <a:p>
          <a:endParaRPr lang="zh-CN" altLang="en-US"/>
        </a:p>
      </dgm:t>
    </dgm:pt>
    <dgm:pt modelId="{F54F738C-3F63-4BC2-994F-D8F63E2E9DD6}" type="pres">
      <dgm:prSet presAssocID="{6FBD3F09-4F0E-45B7-BB20-335106990088}" presName="hierRoot1" presStyleCnt="0">
        <dgm:presLayoutVars>
          <dgm:hierBranch val="init"/>
        </dgm:presLayoutVars>
      </dgm:prSet>
      <dgm:spPr/>
    </dgm:pt>
    <dgm:pt modelId="{51DB449B-6CEA-4A0E-8D64-DAB1E09E6CE3}" type="pres">
      <dgm:prSet presAssocID="{6FBD3F09-4F0E-45B7-BB20-335106990088}" presName="rootComposite1" presStyleCnt="0"/>
      <dgm:spPr/>
    </dgm:pt>
    <dgm:pt modelId="{E3B132B1-E6BA-4EC9-B1DC-227AA4C470CE}" type="pres">
      <dgm:prSet presAssocID="{6FBD3F09-4F0E-45B7-BB20-335106990088}" presName="rootText1" presStyleLbl="alignAcc1" presStyleIdx="0" presStyleCnt="0">
        <dgm:presLayoutVars>
          <dgm:chPref val="3"/>
        </dgm:presLayoutVars>
      </dgm:prSet>
      <dgm:spPr/>
      <dgm:t>
        <a:bodyPr/>
        <a:lstStyle/>
        <a:p>
          <a:endParaRPr lang="zh-CN" altLang="en-US"/>
        </a:p>
      </dgm:t>
    </dgm:pt>
    <dgm:pt modelId="{8AB8770C-3FB0-4CB3-9E26-610D0178DB9A}" type="pres">
      <dgm:prSet presAssocID="{6FBD3F09-4F0E-45B7-BB20-335106990088}" presName="topArc1" presStyleLbl="parChTrans1D1" presStyleIdx="0" presStyleCnt="36"/>
      <dgm:spPr/>
    </dgm:pt>
    <dgm:pt modelId="{4B3652FE-F7D1-4B6A-9C7D-5CD128BB1AB1}" type="pres">
      <dgm:prSet presAssocID="{6FBD3F09-4F0E-45B7-BB20-335106990088}" presName="bottomArc1" presStyleLbl="parChTrans1D1" presStyleIdx="1" presStyleCnt="36"/>
      <dgm:spPr/>
    </dgm:pt>
    <dgm:pt modelId="{1EE66465-35E6-4FEF-AA62-849C361E6B33}" type="pres">
      <dgm:prSet presAssocID="{6FBD3F09-4F0E-45B7-BB20-335106990088}" presName="topConnNode1" presStyleLbl="node1" presStyleIdx="0" presStyleCnt="0"/>
      <dgm:spPr/>
      <dgm:t>
        <a:bodyPr/>
        <a:lstStyle/>
        <a:p>
          <a:endParaRPr lang="zh-CN" altLang="en-US"/>
        </a:p>
      </dgm:t>
    </dgm:pt>
    <dgm:pt modelId="{C348A4D9-C19C-4827-865B-EA5AD64DB66B}" type="pres">
      <dgm:prSet presAssocID="{6FBD3F09-4F0E-45B7-BB20-335106990088}" presName="hierChild2" presStyleCnt="0"/>
      <dgm:spPr/>
    </dgm:pt>
    <dgm:pt modelId="{8D8213AF-1EA8-4554-87CF-7562A0DDBD61}" type="pres">
      <dgm:prSet presAssocID="{F4A969D3-41AA-4AAC-853D-4229EEC533F1}" presName="Name28" presStyleLbl="parChTrans1D2" presStyleIdx="0" presStyleCnt="6"/>
      <dgm:spPr/>
      <dgm:t>
        <a:bodyPr/>
        <a:lstStyle/>
        <a:p>
          <a:endParaRPr lang="zh-CN" altLang="en-US"/>
        </a:p>
      </dgm:t>
    </dgm:pt>
    <dgm:pt modelId="{145A0B1C-C1D6-4B24-81E7-DC3636239875}" type="pres">
      <dgm:prSet presAssocID="{DA2934C7-B09B-4118-9E17-4D7DB65BC0A1}" presName="hierRoot2" presStyleCnt="0">
        <dgm:presLayoutVars>
          <dgm:hierBranch val="init"/>
        </dgm:presLayoutVars>
      </dgm:prSet>
      <dgm:spPr/>
    </dgm:pt>
    <dgm:pt modelId="{D7653123-4042-41EB-B3E3-FFDDD5559D5C}" type="pres">
      <dgm:prSet presAssocID="{DA2934C7-B09B-4118-9E17-4D7DB65BC0A1}" presName="rootComposite2" presStyleCnt="0"/>
      <dgm:spPr/>
    </dgm:pt>
    <dgm:pt modelId="{2BF36E59-D3DB-411A-B486-6F7251292829}" type="pres">
      <dgm:prSet presAssocID="{DA2934C7-B09B-4118-9E17-4D7DB65BC0A1}" presName="rootText2" presStyleLbl="alignAcc1" presStyleIdx="0" presStyleCnt="0">
        <dgm:presLayoutVars>
          <dgm:chPref val="3"/>
        </dgm:presLayoutVars>
      </dgm:prSet>
      <dgm:spPr/>
      <dgm:t>
        <a:bodyPr/>
        <a:lstStyle/>
        <a:p>
          <a:endParaRPr lang="zh-CN" altLang="en-US"/>
        </a:p>
      </dgm:t>
    </dgm:pt>
    <dgm:pt modelId="{6D5A0D51-2903-49DB-B761-31AD773DE2D4}" type="pres">
      <dgm:prSet presAssocID="{DA2934C7-B09B-4118-9E17-4D7DB65BC0A1}" presName="topArc2" presStyleLbl="parChTrans1D1" presStyleIdx="2" presStyleCnt="36"/>
      <dgm:spPr/>
    </dgm:pt>
    <dgm:pt modelId="{3DAAB00B-19CB-4B4E-AD30-123E77895BA4}" type="pres">
      <dgm:prSet presAssocID="{DA2934C7-B09B-4118-9E17-4D7DB65BC0A1}" presName="bottomArc2" presStyleLbl="parChTrans1D1" presStyleIdx="3" presStyleCnt="36"/>
      <dgm:spPr/>
    </dgm:pt>
    <dgm:pt modelId="{C4FE92B8-2F4F-49A7-9EDC-EC1A2D7077E3}" type="pres">
      <dgm:prSet presAssocID="{DA2934C7-B09B-4118-9E17-4D7DB65BC0A1}" presName="topConnNode2" presStyleLbl="node2" presStyleIdx="0" presStyleCnt="0"/>
      <dgm:spPr/>
      <dgm:t>
        <a:bodyPr/>
        <a:lstStyle/>
        <a:p>
          <a:endParaRPr lang="zh-CN" altLang="en-US"/>
        </a:p>
      </dgm:t>
    </dgm:pt>
    <dgm:pt modelId="{2CC89E36-5BC0-46D5-8364-862021E07A2B}" type="pres">
      <dgm:prSet presAssocID="{DA2934C7-B09B-4118-9E17-4D7DB65BC0A1}" presName="hierChild4" presStyleCnt="0"/>
      <dgm:spPr/>
    </dgm:pt>
    <dgm:pt modelId="{7C32DBB7-54E5-45B0-A36B-136253F03781}" type="pres">
      <dgm:prSet presAssocID="{2F372E97-78CD-4DDE-8F1E-779292C9B7FF}" presName="Name28" presStyleLbl="parChTrans1D3" presStyleIdx="0" presStyleCnt="11"/>
      <dgm:spPr/>
      <dgm:t>
        <a:bodyPr/>
        <a:lstStyle/>
        <a:p>
          <a:endParaRPr lang="zh-CN" altLang="en-US"/>
        </a:p>
      </dgm:t>
    </dgm:pt>
    <dgm:pt modelId="{35001B5C-1FEC-4605-B85C-7024667CFA30}" type="pres">
      <dgm:prSet presAssocID="{EB69D789-DEAB-4B73-ACEA-FA5770715F26}" presName="hierRoot2" presStyleCnt="0">
        <dgm:presLayoutVars>
          <dgm:hierBranch val="init"/>
        </dgm:presLayoutVars>
      </dgm:prSet>
      <dgm:spPr/>
    </dgm:pt>
    <dgm:pt modelId="{D468EDAC-AFC9-4695-B670-1B0893F4787D}" type="pres">
      <dgm:prSet presAssocID="{EB69D789-DEAB-4B73-ACEA-FA5770715F26}" presName="rootComposite2" presStyleCnt="0"/>
      <dgm:spPr/>
    </dgm:pt>
    <dgm:pt modelId="{5E2BC6F9-01B8-44ED-A803-498CEC7798E5}" type="pres">
      <dgm:prSet presAssocID="{EB69D789-DEAB-4B73-ACEA-FA5770715F26}" presName="rootText2" presStyleLbl="alignAcc1" presStyleIdx="0" presStyleCnt="0">
        <dgm:presLayoutVars>
          <dgm:chPref val="3"/>
        </dgm:presLayoutVars>
      </dgm:prSet>
      <dgm:spPr/>
      <dgm:t>
        <a:bodyPr/>
        <a:lstStyle/>
        <a:p>
          <a:endParaRPr lang="zh-CN" altLang="en-US"/>
        </a:p>
      </dgm:t>
    </dgm:pt>
    <dgm:pt modelId="{8EAE1F09-B655-4E5C-88D8-1FBB139A35D4}" type="pres">
      <dgm:prSet presAssocID="{EB69D789-DEAB-4B73-ACEA-FA5770715F26}" presName="topArc2" presStyleLbl="parChTrans1D1" presStyleIdx="4" presStyleCnt="36"/>
      <dgm:spPr/>
    </dgm:pt>
    <dgm:pt modelId="{24757993-E6B4-4BA9-A4D6-B2D99CCDF61A}" type="pres">
      <dgm:prSet presAssocID="{EB69D789-DEAB-4B73-ACEA-FA5770715F26}" presName="bottomArc2" presStyleLbl="parChTrans1D1" presStyleIdx="5" presStyleCnt="36"/>
      <dgm:spPr/>
    </dgm:pt>
    <dgm:pt modelId="{1B1ED077-D962-4FDB-BEE4-CE7A0C910A70}" type="pres">
      <dgm:prSet presAssocID="{EB69D789-DEAB-4B73-ACEA-FA5770715F26}" presName="topConnNode2" presStyleLbl="node3" presStyleIdx="0" presStyleCnt="0"/>
      <dgm:spPr/>
      <dgm:t>
        <a:bodyPr/>
        <a:lstStyle/>
        <a:p>
          <a:endParaRPr lang="zh-CN" altLang="en-US"/>
        </a:p>
      </dgm:t>
    </dgm:pt>
    <dgm:pt modelId="{C613C1A8-E914-4E97-ABEE-F16A2D9850C2}" type="pres">
      <dgm:prSet presAssocID="{EB69D789-DEAB-4B73-ACEA-FA5770715F26}" presName="hierChild4" presStyleCnt="0"/>
      <dgm:spPr/>
    </dgm:pt>
    <dgm:pt modelId="{7E3C1D92-9A88-4D55-BA49-63B4888A233F}" type="pres">
      <dgm:prSet presAssocID="{EB69D789-DEAB-4B73-ACEA-FA5770715F26}" presName="hierChild5" presStyleCnt="0"/>
      <dgm:spPr/>
    </dgm:pt>
    <dgm:pt modelId="{B83A42C9-A15A-4025-A499-0B18C2489EE3}" type="pres">
      <dgm:prSet presAssocID="{9354A652-D389-43E2-8745-0A6C2CED7016}" presName="Name28" presStyleLbl="parChTrans1D3" presStyleIdx="1" presStyleCnt="11"/>
      <dgm:spPr/>
      <dgm:t>
        <a:bodyPr/>
        <a:lstStyle/>
        <a:p>
          <a:endParaRPr lang="zh-CN" altLang="en-US"/>
        </a:p>
      </dgm:t>
    </dgm:pt>
    <dgm:pt modelId="{55A8CD55-AF73-4896-8207-ED3889CBD708}" type="pres">
      <dgm:prSet presAssocID="{F2EA71BB-3ECD-43A9-BD3F-59795B9AEC1A}" presName="hierRoot2" presStyleCnt="0">
        <dgm:presLayoutVars>
          <dgm:hierBranch val="init"/>
        </dgm:presLayoutVars>
      </dgm:prSet>
      <dgm:spPr/>
    </dgm:pt>
    <dgm:pt modelId="{25A81CC1-7462-4F14-A2BA-497666A0F54E}" type="pres">
      <dgm:prSet presAssocID="{F2EA71BB-3ECD-43A9-BD3F-59795B9AEC1A}" presName="rootComposite2" presStyleCnt="0"/>
      <dgm:spPr/>
    </dgm:pt>
    <dgm:pt modelId="{DC7A64B1-C846-433D-BE29-D24D62E20EBE}" type="pres">
      <dgm:prSet presAssocID="{F2EA71BB-3ECD-43A9-BD3F-59795B9AEC1A}" presName="rootText2" presStyleLbl="alignAcc1" presStyleIdx="0" presStyleCnt="0">
        <dgm:presLayoutVars>
          <dgm:chPref val="3"/>
        </dgm:presLayoutVars>
      </dgm:prSet>
      <dgm:spPr/>
      <dgm:t>
        <a:bodyPr/>
        <a:lstStyle/>
        <a:p>
          <a:endParaRPr lang="zh-CN" altLang="en-US"/>
        </a:p>
      </dgm:t>
    </dgm:pt>
    <dgm:pt modelId="{92AC7D40-9F9B-40DA-824D-513464C26685}" type="pres">
      <dgm:prSet presAssocID="{F2EA71BB-3ECD-43A9-BD3F-59795B9AEC1A}" presName="topArc2" presStyleLbl="parChTrans1D1" presStyleIdx="6" presStyleCnt="36"/>
      <dgm:spPr/>
    </dgm:pt>
    <dgm:pt modelId="{B6E349A8-40A1-4514-9450-10598FE70A0D}" type="pres">
      <dgm:prSet presAssocID="{F2EA71BB-3ECD-43A9-BD3F-59795B9AEC1A}" presName="bottomArc2" presStyleLbl="parChTrans1D1" presStyleIdx="7" presStyleCnt="36"/>
      <dgm:spPr/>
    </dgm:pt>
    <dgm:pt modelId="{82F31952-8382-47B9-8444-2B93A5A9ABE5}" type="pres">
      <dgm:prSet presAssocID="{F2EA71BB-3ECD-43A9-BD3F-59795B9AEC1A}" presName="topConnNode2" presStyleLbl="node3" presStyleIdx="0" presStyleCnt="0"/>
      <dgm:spPr/>
      <dgm:t>
        <a:bodyPr/>
        <a:lstStyle/>
        <a:p>
          <a:endParaRPr lang="zh-CN" altLang="en-US"/>
        </a:p>
      </dgm:t>
    </dgm:pt>
    <dgm:pt modelId="{3C4360F4-0AA2-4590-8C2F-B9E88FDB839D}" type="pres">
      <dgm:prSet presAssocID="{F2EA71BB-3ECD-43A9-BD3F-59795B9AEC1A}" presName="hierChild4" presStyleCnt="0"/>
      <dgm:spPr/>
    </dgm:pt>
    <dgm:pt modelId="{D1128523-9995-4362-B609-D118663A6DAB}" type="pres">
      <dgm:prSet presAssocID="{F2EA71BB-3ECD-43A9-BD3F-59795B9AEC1A}" presName="hierChild5" presStyleCnt="0"/>
      <dgm:spPr/>
    </dgm:pt>
    <dgm:pt modelId="{0E45A305-0FE8-4E6A-9C8B-2B50B056BC45}" type="pres">
      <dgm:prSet presAssocID="{DA2934C7-B09B-4118-9E17-4D7DB65BC0A1}" presName="hierChild5" presStyleCnt="0"/>
      <dgm:spPr/>
    </dgm:pt>
    <dgm:pt modelId="{F46C9CF0-8497-4E8A-A5FC-8FB637CE21E6}" type="pres">
      <dgm:prSet presAssocID="{85A22287-D8C1-45ED-B4FE-443321408714}" presName="Name28" presStyleLbl="parChTrans1D2" presStyleIdx="1" presStyleCnt="6"/>
      <dgm:spPr/>
      <dgm:t>
        <a:bodyPr/>
        <a:lstStyle/>
        <a:p>
          <a:endParaRPr lang="zh-CN" altLang="en-US"/>
        </a:p>
      </dgm:t>
    </dgm:pt>
    <dgm:pt modelId="{DCF14DAE-9CE3-4CBE-8E30-2F4C286779CF}" type="pres">
      <dgm:prSet presAssocID="{751E469E-75DA-4906-B9CE-184A5E68B59D}" presName="hierRoot2" presStyleCnt="0">
        <dgm:presLayoutVars>
          <dgm:hierBranch val="init"/>
        </dgm:presLayoutVars>
      </dgm:prSet>
      <dgm:spPr/>
    </dgm:pt>
    <dgm:pt modelId="{8C17FD6D-2C2A-4734-AB44-99CF0DE16BC8}" type="pres">
      <dgm:prSet presAssocID="{751E469E-75DA-4906-B9CE-184A5E68B59D}" presName="rootComposite2" presStyleCnt="0"/>
      <dgm:spPr/>
    </dgm:pt>
    <dgm:pt modelId="{9990E194-BEAC-4132-AFFE-47535D7C5C2C}" type="pres">
      <dgm:prSet presAssocID="{751E469E-75DA-4906-B9CE-184A5E68B59D}" presName="rootText2" presStyleLbl="alignAcc1" presStyleIdx="0" presStyleCnt="0">
        <dgm:presLayoutVars>
          <dgm:chPref val="3"/>
        </dgm:presLayoutVars>
      </dgm:prSet>
      <dgm:spPr/>
      <dgm:t>
        <a:bodyPr/>
        <a:lstStyle/>
        <a:p>
          <a:endParaRPr lang="zh-CN" altLang="en-US"/>
        </a:p>
      </dgm:t>
    </dgm:pt>
    <dgm:pt modelId="{A70C1CC5-44D1-458A-84F5-481600705DA8}" type="pres">
      <dgm:prSet presAssocID="{751E469E-75DA-4906-B9CE-184A5E68B59D}" presName="topArc2" presStyleLbl="parChTrans1D1" presStyleIdx="8" presStyleCnt="36"/>
      <dgm:spPr/>
    </dgm:pt>
    <dgm:pt modelId="{7088AD88-86EC-441C-ABD2-930DD9D3C221}" type="pres">
      <dgm:prSet presAssocID="{751E469E-75DA-4906-B9CE-184A5E68B59D}" presName="bottomArc2" presStyleLbl="parChTrans1D1" presStyleIdx="9" presStyleCnt="36"/>
      <dgm:spPr/>
    </dgm:pt>
    <dgm:pt modelId="{97DFB2F2-5193-49CE-966B-A31C4CF064E5}" type="pres">
      <dgm:prSet presAssocID="{751E469E-75DA-4906-B9CE-184A5E68B59D}" presName="topConnNode2" presStyleLbl="node2" presStyleIdx="0" presStyleCnt="0"/>
      <dgm:spPr/>
      <dgm:t>
        <a:bodyPr/>
        <a:lstStyle/>
        <a:p>
          <a:endParaRPr lang="zh-CN" altLang="en-US"/>
        </a:p>
      </dgm:t>
    </dgm:pt>
    <dgm:pt modelId="{B6A293C1-1E45-4717-A591-A5AC22F9B4C1}" type="pres">
      <dgm:prSet presAssocID="{751E469E-75DA-4906-B9CE-184A5E68B59D}" presName="hierChild4" presStyleCnt="0"/>
      <dgm:spPr/>
    </dgm:pt>
    <dgm:pt modelId="{3174160A-8C09-4994-8F0E-24C8895AC803}" type="pres">
      <dgm:prSet presAssocID="{FEBEE51D-18C1-4FA0-8390-0F135D3ED3DF}" presName="Name28" presStyleLbl="parChTrans1D3" presStyleIdx="2" presStyleCnt="11"/>
      <dgm:spPr/>
      <dgm:t>
        <a:bodyPr/>
        <a:lstStyle/>
        <a:p>
          <a:endParaRPr lang="zh-CN" altLang="en-US"/>
        </a:p>
      </dgm:t>
    </dgm:pt>
    <dgm:pt modelId="{BAA924D5-2E4F-4A86-AF9A-569FA3259DE0}" type="pres">
      <dgm:prSet presAssocID="{7E94870B-A40C-4269-9CCA-E91258B02090}" presName="hierRoot2" presStyleCnt="0">
        <dgm:presLayoutVars>
          <dgm:hierBranch val="init"/>
        </dgm:presLayoutVars>
      </dgm:prSet>
      <dgm:spPr/>
    </dgm:pt>
    <dgm:pt modelId="{3AB62102-FDFE-4547-AB1B-9C4F2E6CD8D7}" type="pres">
      <dgm:prSet presAssocID="{7E94870B-A40C-4269-9CCA-E91258B02090}" presName="rootComposite2" presStyleCnt="0"/>
      <dgm:spPr/>
    </dgm:pt>
    <dgm:pt modelId="{93809AEC-4511-4E1A-B93E-8FD854173D1F}" type="pres">
      <dgm:prSet presAssocID="{7E94870B-A40C-4269-9CCA-E91258B02090}" presName="rootText2" presStyleLbl="alignAcc1" presStyleIdx="0" presStyleCnt="0">
        <dgm:presLayoutVars>
          <dgm:chPref val="3"/>
        </dgm:presLayoutVars>
      </dgm:prSet>
      <dgm:spPr/>
      <dgm:t>
        <a:bodyPr/>
        <a:lstStyle/>
        <a:p>
          <a:endParaRPr lang="zh-CN" altLang="en-US"/>
        </a:p>
      </dgm:t>
    </dgm:pt>
    <dgm:pt modelId="{46A2EEC2-CD47-4093-A1C5-53F14FE5C176}" type="pres">
      <dgm:prSet presAssocID="{7E94870B-A40C-4269-9CCA-E91258B02090}" presName="topArc2" presStyleLbl="parChTrans1D1" presStyleIdx="10" presStyleCnt="36"/>
      <dgm:spPr/>
    </dgm:pt>
    <dgm:pt modelId="{8594B91B-DE88-4897-931C-7E63BE27B9C9}" type="pres">
      <dgm:prSet presAssocID="{7E94870B-A40C-4269-9CCA-E91258B02090}" presName="bottomArc2" presStyleLbl="parChTrans1D1" presStyleIdx="11" presStyleCnt="36"/>
      <dgm:spPr/>
    </dgm:pt>
    <dgm:pt modelId="{37C2830F-6419-48AA-8D1D-35EE61FD7B7A}" type="pres">
      <dgm:prSet presAssocID="{7E94870B-A40C-4269-9CCA-E91258B02090}" presName="topConnNode2" presStyleLbl="node3" presStyleIdx="0" presStyleCnt="0"/>
      <dgm:spPr/>
      <dgm:t>
        <a:bodyPr/>
        <a:lstStyle/>
        <a:p>
          <a:endParaRPr lang="zh-CN" altLang="en-US"/>
        </a:p>
      </dgm:t>
    </dgm:pt>
    <dgm:pt modelId="{8E0C9733-2DA9-4416-9D86-5C342057F67B}" type="pres">
      <dgm:prSet presAssocID="{7E94870B-A40C-4269-9CCA-E91258B02090}" presName="hierChild4" presStyleCnt="0"/>
      <dgm:spPr/>
    </dgm:pt>
    <dgm:pt modelId="{EC9C2AB2-14AC-4AB6-A09F-89F41C7DA893}" type="pres">
      <dgm:prSet presAssocID="{7E94870B-A40C-4269-9CCA-E91258B02090}" presName="hierChild5" presStyleCnt="0"/>
      <dgm:spPr/>
    </dgm:pt>
    <dgm:pt modelId="{BB07007D-3991-443C-9EF9-063FFACB6724}" type="pres">
      <dgm:prSet presAssocID="{F3743F03-85C5-4960-A3DE-6C75E9083D1D}" presName="Name28" presStyleLbl="parChTrans1D3" presStyleIdx="3" presStyleCnt="11"/>
      <dgm:spPr/>
      <dgm:t>
        <a:bodyPr/>
        <a:lstStyle/>
        <a:p>
          <a:endParaRPr lang="zh-CN" altLang="en-US"/>
        </a:p>
      </dgm:t>
    </dgm:pt>
    <dgm:pt modelId="{7EFB526F-634F-44D9-8C87-DFE7BEA0FBD6}" type="pres">
      <dgm:prSet presAssocID="{2B95DA9B-61E4-481C-9F06-A62906138824}" presName="hierRoot2" presStyleCnt="0">
        <dgm:presLayoutVars>
          <dgm:hierBranch val="init"/>
        </dgm:presLayoutVars>
      </dgm:prSet>
      <dgm:spPr/>
    </dgm:pt>
    <dgm:pt modelId="{AF4B1ECE-FC40-4438-B08D-6D2D783D0A05}" type="pres">
      <dgm:prSet presAssocID="{2B95DA9B-61E4-481C-9F06-A62906138824}" presName="rootComposite2" presStyleCnt="0"/>
      <dgm:spPr/>
    </dgm:pt>
    <dgm:pt modelId="{503EC229-7349-4629-90F8-9BB377068CAA}" type="pres">
      <dgm:prSet presAssocID="{2B95DA9B-61E4-481C-9F06-A62906138824}" presName="rootText2" presStyleLbl="alignAcc1" presStyleIdx="0" presStyleCnt="0">
        <dgm:presLayoutVars>
          <dgm:chPref val="3"/>
        </dgm:presLayoutVars>
      </dgm:prSet>
      <dgm:spPr/>
      <dgm:t>
        <a:bodyPr/>
        <a:lstStyle/>
        <a:p>
          <a:endParaRPr lang="zh-CN" altLang="en-US"/>
        </a:p>
      </dgm:t>
    </dgm:pt>
    <dgm:pt modelId="{ED7A77E4-ADC5-4120-AD5A-6B77E07028FD}" type="pres">
      <dgm:prSet presAssocID="{2B95DA9B-61E4-481C-9F06-A62906138824}" presName="topArc2" presStyleLbl="parChTrans1D1" presStyleIdx="12" presStyleCnt="36"/>
      <dgm:spPr/>
    </dgm:pt>
    <dgm:pt modelId="{50A08769-4FCE-4868-80F9-F3B4D712030D}" type="pres">
      <dgm:prSet presAssocID="{2B95DA9B-61E4-481C-9F06-A62906138824}" presName="bottomArc2" presStyleLbl="parChTrans1D1" presStyleIdx="13" presStyleCnt="36"/>
      <dgm:spPr/>
    </dgm:pt>
    <dgm:pt modelId="{AE6AB44A-C431-435E-8EA9-4507EB450703}" type="pres">
      <dgm:prSet presAssocID="{2B95DA9B-61E4-481C-9F06-A62906138824}" presName="topConnNode2" presStyleLbl="node3" presStyleIdx="0" presStyleCnt="0"/>
      <dgm:spPr/>
      <dgm:t>
        <a:bodyPr/>
        <a:lstStyle/>
        <a:p>
          <a:endParaRPr lang="zh-CN" altLang="en-US"/>
        </a:p>
      </dgm:t>
    </dgm:pt>
    <dgm:pt modelId="{6CF8C84B-A895-4CD7-932C-158FF87FD62A}" type="pres">
      <dgm:prSet presAssocID="{2B95DA9B-61E4-481C-9F06-A62906138824}" presName="hierChild4" presStyleCnt="0"/>
      <dgm:spPr/>
    </dgm:pt>
    <dgm:pt modelId="{AF0691D3-0C29-4079-8040-6F1412E6C601}" type="pres">
      <dgm:prSet presAssocID="{2B95DA9B-61E4-481C-9F06-A62906138824}" presName="hierChild5" presStyleCnt="0"/>
      <dgm:spPr/>
    </dgm:pt>
    <dgm:pt modelId="{B6BD39A2-0B31-4030-A0A7-27565320BB79}" type="pres">
      <dgm:prSet presAssocID="{F15EFC67-4134-4006-A96C-F696EDB9BF03}" presName="Name28" presStyleLbl="parChTrans1D3" presStyleIdx="4" presStyleCnt="11"/>
      <dgm:spPr/>
      <dgm:t>
        <a:bodyPr/>
        <a:lstStyle/>
        <a:p>
          <a:endParaRPr lang="zh-CN" altLang="en-US"/>
        </a:p>
      </dgm:t>
    </dgm:pt>
    <dgm:pt modelId="{23F61E4E-0DE5-4294-B4C0-D35351C9FAC1}" type="pres">
      <dgm:prSet presAssocID="{EAF3120D-997A-4444-9301-1D1710CFDDF9}" presName="hierRoot2" presStyleCnt="0">
        <dgm:presLayoutVars>
          <dgm:hierBranch val="init"/>
        </dgm:presLayoutVars>
      </dgm:prSet>
      <dgm:spPr/>
    </dgm:pt>
    <dgm:pt modelId="{2C8D4D0A-AAEB-45E2-B3E3-C1D14066B21A}" type="pres">
      <dgm:prSet presAssocID="{EAF3120D-997A-4444-9301-1D1710CFDDF9}" presName="rootComposite2" presStyleCnt="0"/>
      <dgm:spPr/>
    </dgm:pt>
    <dgm:pt modelId="{17BA07C9-A715-4F23-A9E8-68CE0D7B646D}" type="pres">
      <dgm:prSet presAssocID="{EAF3120D-997A-4444-9301-1D1710CFDDF9}" presName="rootText2" presStyleLbl="alignAcc1" presStyleIdx="0" presStyleCnt="0">
        <dgm:presLayoutVars>
          <dgm:chPref val="3"/>
        </dgm:presLayoutVars>
      </dgm:prSet>
      <dgm:spPr/>
      <dgm:t>
        <a:bodyPr/>
        <a:lstStyle/>
        <a:p>
          <a:endParaRPr lang="zh-CN" altLang="en-US"/>
        </a:p>
      </dgm:t>
    </dgm:pt>
    <dgm:pt modelId="{7BCBD7DF-6133-4A38-9674-F7DEC02BE3D4}" type="pres">
      <dgm:prSet presAssocID="{EAF3120D-997A-4444-9301-1D1710CFDDF9}" presName="topArc2" presStyleLbl="parChTrans1D1" presStyleIdx="14" presStyleCnt="36"/>
      <dgm:spPr/>
    </dgm:pt>
    <dgm:pt modelId="{9A40073E-97EC-4404-BC7C-64A602F73E6C}" type="pres">
      <dgm:prSet presAssocID="{EAF3120D-997A-4444-9301-1D1710CFDDF9}" presName="bottomArc2" presStyleLbl="parChTrans1D1" presStyleIdx="15" presStyleCnt="36"/>
      <dgm:spPr/>
    </dgm:pt>
    <dgm:pt modelId="{AAD06F48-B102-4D60-8A54-BA4642BDBB34}" type="pres">
      <dgm:prSet presAssocID="{EAF3120D-997A-4444-9301-1D1710CFDDF9}" presName="topConnNode2" presStyleLbl="node3" presStyleIdx="0" presStyleCnt="0"/>
      <dgm:spPr/>
      <dgm:t>
        <a:bodyPr/>
        <a:lstStyle/>
        <a:p>
          <a:endParaRPr lang="zh-CN" altLang="en-US"/>
        </a:p>
      </dgm:t>
    </dgm:pt>
    <dgm:pt modelId="{6A76A8ED-E733-4692-B71F-A653A45FB89F}" type="pres">
      <dgm:prSet presAssocID="{EAF3120D-997A-4444-9301-1D1710CFDDF9}" presName="hierChild4" presStyleCnt="0"/>
      <dgm:spPr/>
    </dgm:pt>
    <dgm:pt modelId="{19428A5B-136F-4C27-8707-E6EA81F1E027}" type="pres">
      <dgm:prSet presAssocID="{EAF3120D-997A-4444-9301-1D1710CFDDF9}" presName="hierChild5" presStyleCnt="0"/>
      <dgm:spPr/>
    </dgm:pt>
    <dgm:pt modelId="{9810BA4D-2446-4634-86AE-2535FA8D6625}" type="pres">
      <dgm:prSet presAssocID="{751E469E-75DA-4906-B9CE-184A5E68B59D}" presName="hierChild5" presStyleCnt="0"/>
      <dgm:spPr/>
    </dgm:pt>
    <dgm:pt modelId="{FEB1C14E-2843-48E0-A247-39DB36BAB874}" type="pres">
      <dgm:prSet presAssocID="{5A88FF75-5D00-4F03-A02F-5B5677F841EE}" presName="Name28" presStyleLbl="parChTrans1D2" presStyleIdx="2" presStyleCnt="6"/>
      <dgm:spPr/>
      <dgm:t>
        <a:bodyPr/>
        <a:lstStyle/>
        <a:p>
          <a:endParaRPr lang="zh-CN" altLang="en-US"/>
        </a:p>
      </dgm:t>
    </dgm:pt>
    <dgm:pt modelId="{99381736-F964-4625-8A4F-5DEC125E0B76}" type="pres">
      <dgm:prSet presAssocID="{44B6EDB3-2F5B-403B-B729-C0BBF419721F}" presName="hierRoot2" presStyleCnt="0">
        <dgm:presLayoutVars>
          <dgm:hierBranch val="init"/>
        </dgm:presLayoutVars>
      </dgm:prSet>
      <dgm:spPr/>
    </dgm:pt>
    <dgm:pt modelId="{8673317A-0649-4A82-A094-5451F4C2A639}" type="pres">
      <dgm:prSet presAssocID="{44B6EDB3-2F5B-403B-B729-C0BBF419721F}" presName="rootComposite2" presStyleCnt="0"/>
      <dgm:spPr/>
    </dgm:pt>
    <dgm:pt modelId="{954BBD23-82FA-4874-919F-898D668211F1}" type="pres">
      <dgm:prSet presAssocID="{44B6EDB3-2F5B-403B-B729-C0BBF419721F}" presName="rootText2" presStyleLbl="alignAcc1" presStyleIdx="0" presStyleCnt="0">
        <dgm:presLayoutVars>
          <dgm:chPref val="3"/>
        </dgm:presLayoutVars>
      </dgm:prSet>
      <dgm:spPr/>
      <dgm:t>
        <a:bodyPr/>
        <a:lstStyle/>
        <a:p>
          <a:endParaRPr lang="zh-CN" altLang="en-US"/>
        </a:p>
      </dgm:t>
    </dgm:pt>
    <dgm:pt modelId="{A2D33733-EDC2-4485-A53B-44FB9922E37C}" type="pres">
      <dgm:prSet presAssocID="{44B6EDB3-2F5B-403B-B729-C0BBF419721F}" presName="topArc2" presStyleLbl="parChTrans1D1" presStyleIdx="16" presStyleCnt="36"/>
      <dgm:spPr/>
    </dgm:pt>
    <dgm:pt modelId="{FF49ED7A-2E7A-4F6E-AC2E-B18459F8893F}" type="pres">
      <dgm:prSet presAssocID="{44B6EDB3-2F5B-403B-B729-C0BBF419721F}" presName="bottomArc2" presStyleLbl="parChTrans1D1" presStyleIdx="17" presStyleCnt="36"/>
      <dgm:spPr/>
    </dgm:pt>
    <dgm:pt modelId="{16AA38B0-93E7-466D-984D-0ECC17509695}" type="pres">
      <dgm:prSet presAssocID="{44B6EDB3-2F5B-403B-B729-C0BBF419721F}" presName="topConnNode2" presStyleLbl="node2" presStyleIdx="0" presStyleCnt="0"/>
      <dgm:spPr/>
      <dgm:t>
        <a:bodyPr/>
        <a:lstStyle/>
        <a:p>
          <a:endParaRPr lang="zh-CN" altLang="en-US"/>
        </a:p>
      </dgm:t>
    </dgm:pt>
    <dgm:pt modelId="{DAF96EDD-9BBB-48BA-B8FD-1F511AE37B84}" type="pres">
      <dgm:prSet presAssocID="{44B6EDB3-2F5B-403B-B729-C0BBF419721F}" presName="hierChild4" presStyleCnt="0"/>
      <dgm:spPr/>
    </dgm:pt>
    <dgm:pt modelId="{353269DF-FB7B-465A-9B05-CFA7AFDFD6BF}" type="pres">
      <dgm:prSet presAssocID="{3455CDB9-5AE8-4F42-AEB3-5B0DD2D90F4A}" presName="Name28" presStyleLbl="parChTrans1D3" presStyleIdx="5" presStyleCnt="11"/>
      <dgm:spPr/>
      <dgm:t>
        <a:bodyPr/>
        <a:lstStyle/>
        <a:p>
          <a:endParaRPr lang="zh-CN" altLang="en-US"/>
        </a:p>
      </dgm:t>
    </dgm:pt>
    <dgm:pt modelId="{ADF8B511-C434-46EF-8EBC-AAEB1E0CDA68}" type="pres">
      <dgm:prSet presAssocID="{B1CCE2D8-E001-4813-AFE8-6330F12014A6}" presName="hierRoot2" presStyleCnt="0">
        <dgm:presLayoutVars>
          <dgm:hierBranch val="init"/>
        </dgm:presLayoutVars>
      </dgm:prSet>
      <dgm:spPr/>
    </dgm:pt>
    <dgm:pt modelId="{26C9A942-8E39-4E57-B351-3B7EC93C4D62}" type="pres">
      <dgm:prSet presAssocID="{B1CCE2D8-E001-4813-AFE8-6330F12014A6}" presName="rootComposite2" presStyleCnt="0"/>
      <dgm:spPr/>
    </dgm:pt>
    <dgm:pt modelId="{C5FB32DB-B395-45A2-A30F-3961ABFD4FBA}" type="pres">
      <dgm:prSet presAssocID="{B1CCE2D8-E001-4813-AFE8-6330F12014A6}" presName="rootText2" presStyleLbl="alignAcc1" presStyleIdx="0" presStyleCnt="0">
        <dgm:presLayoutVars>
          <dgm:chPref val="3"/>
        </dgm:presLayoutVars>
      </dgm:prSet>
      <dgm:spPr/>
      <dgm:t>
        <a:bodyPr/>
        <a:lstStyle/>
        <a:p>
          <a:endParaRPr lang="zh-CN" altLang="en-US"/>
        </a:p>
      </dgm:t>
    </dgm:pt>
    <dgm:pt modelId="{A197C01E-5CC8-4115-849F-79F027C479C1}" type="pres">
      <dgm:prSet presAssocID="{B1CCE2D8-E001-4813-AFE8-6330F12014A6}" presName="topArc2" presStyleLbl="parChTrans1D1" presStyleIdx="18" presStyleCnt="36"/>
      <dgm:spPr/>
    </dgm:pt>
    <dgm:pt modelId="{67D7A901-DFC6-4EB2-A8F7-E60C240064B4}" type="pres">
      <dgm:prSet presAssocID="{B1CCE2D8-E001-4813-AFE8-6330F12014A6}" presName="bottomArc2" presStyleLbl="parChTrans1D1" presStyleIdx="19" presStyleCnt="36"/>
      <dgm:spPr/>
    </dgm:pt>
    <dgm:pt modelId="{DEA7C35F-1035-440B-9AF0-702E65948148}" type="pres">
      <dgm:prSet presAssocID="{B1CCE2D8-E001-4813-AFE8-6330F12014A6}" presName="topConnNode2" presStyleLbl="node3" presStyleIdx="0" presStyleCnt="0"/>
      <dgm:spPr/>
      <dgm:t>
        <a:bodyPr/>
        <a:lstStyle/>
        <a:p>
          <a:endParaRPr lang="zh-CN" altLang="en-US"/>
        </a:p>
      </dgm:t>
    </dgm:pt>
    <dgm:pt modelId="{06BCBE27-28B6-4F63-A714-C7E6356641D1}" type="pres">
      <dgm:prSet presAssocID="{B1CCE2D8-E001-4813-AFE8-6330F12014A6}" presName="hierChild4" presStyleCnt="0"/>
      <dgm:spPr/>
    </dgm:pt>
    <dgm:pt modelId="{4378A3C0-A4CF-48E8-BA84-303DCDB5C527}" type="pres">
      <dgm:prSet presAssocID="{B1CCE2D8-E001-4813-AFE8-6330F12014A6}" presName="hierChild5" presStyleCnt="0"/>
      <dgm:spPr/>
    </dgm:pt>
    <dgm:pt modelId="{4C193029-027B-44D4-AC91-E6FDE64DB365}" type="pres">
      <dgm:prSet presAssocID="{FCA9A3B3-FA3B-4654-B457-23C594F26C03}" presName="Name28" presStyleLbl="parChTrans1D3" presStyleIdx="6" presStyleCnt="11"/>
      <dgm:spPr/>
      <dgm:t>
        <a:bodyPr/>
        <a:lstStyle/>
        <a:p>
          <a:endParaRPr lang="zh-CN" altLang="en-US"/>
        </a:p>
      </dgm:t>
    </dgm:pt>
    <dgm:pt modelId="{8EB37E95-D81D-4C13-A079-3925D3EEE309}" type="pres">
      <dgm:prSet presAssocID="{229D067D-FD8B-42A7-A736-97693221DE5A}" presName="hierRoot2" presStyleCnt="0">
        <dgm:presLayoutVars>
          <dgm:hierBranch val="init"/>
        </dgm:presLayoutVars>
      </dgm:prSet>
      <dgm:spPr/>
    </dgm:pt>
    <dgm:pt modelId="{EBDBF502-A340-4F2C-A537-90AF9E0366BB}" type="pres">
      <dgm:prSet presAssocID="{229D067D-FD8B-42A7-A736-97693221DE5A}" presName="rootComposite2" presStyleCnt="0"/>
      <dgm:spPr/>
    </dgm:pt>
    <dgm:pt modelId="{02F2081E-78AA-41E2-A799-6F6FC1003B7B}" type="pres">
      <dgm:prSet presAssocID="{229D067D-FD8B-42A7-A736-97693221DE5A}" presName="rootText2" presStyleLbl="alignAcc1" presStyleIdx="0" presStyleCnt="0">
        <dgm:presLayoutVars>
          <dgm:chPref val="3"/>
        </dgm:presLayoutVars>
      </dgm:prSet>
      <dgm:spPr/>
      <dgm:t>
        <a:bodyPr/>
        <a:lstStyle/>
        <a:p>
          <a:endParaRPr lang="zh-CN" altLang="en-US"/>
        </a:p>
      </dgm:t>
    </dgm:pt>
    <dgm:pt modelId="{965A8464-98FF-47A8-BA8D-2E2BBE963A88}" type="pres">
      <dgm:prSet presAssocID="{229D067D-FD8B-42A7-A736-97693221DE5A}" presName="topArc2" presStyleLbl="parChTrans1D1" presStyleIdx="20" presStyleCnt="36"/>
      <dgm:spPr/>
    </dgm:pt>
    <dgm:pt modelId="{96F37726-3DBF-4977-847D-A419FB8EDB82}" type="pres">
      <dgm:prSet presAssocID="{229D067D-FD8B-42A7-A736-97693221DE5A}" presName="bottomArc2" presStyleLbl="parChTrans1D1" presStyleIdx="21" presStyleCnt="36"/>
      <dgm:spPr/>
    </dgm:pt>
    <dgm:pt modelId="{701E8A73-ACE2-4A27-BF17-66185AF62851}" type="pres">
      <dgm:prSet presAssocID="{229D067D-FD8B-42A7-A736-97693221DE5A}" presName="topConnNode2" presStyleLbl="node3" presStyleIdx="0" presStyleCnt="0"/>
      <dgm:spPr/>
      <dgm:t>
        <a:bodyPr/>
        <a:lstStyle/>
        <a:p>
          <a:endParaRPr lang="zh-CN" altLang="en-US"/>
        </a:p>
      </dgm:t>
    </dgm:pt>
    <dgm:pt modelId="{AB1FE41D-D0CA-4E99-9327-BBC2A5245F06}" type="pres">
      <dgm:prSet presAssocID="{229D067D-FD8B-42A7-A736-97693221DE5A}" presName="hierChild4" presStyleCnt="0"/>
      <dgm:spPr/>
    </dgm:pt>
    <dgm:pt modelId="{9D1CCEAC-A556-476C-B07B-7C416F606CBD}" type="pres">
      <dgm:prSet presAssocID="{229D067D-FD8B-42A7-A736-97693221DE5A}" presName="hierChild5" presStyleCnt="0"/>
      <dgm:spPr/>
    </dgm:pt>
    <dgm:pt modelId="{11847D8B-4C26-4D17-9545-F3E6FEEBECB6}" type="pres">
      <dgm:prSet presAssocID="{44B6EDB3-2F5B-403B-B729-C0BBF419721F}" presName="hierChild5" presStyleCnt="0"/>
      <dgm:spPr/>
    </dgm:pt>
    <dgm:pt modelId="{190D7CFC-0DE7-44BC-8A24-45CFCA3E7342}" type="pres">
      <dgm:prSet presAssocID="{E8F5B3A4-B2E6-452A-B552-D432FCEE7995}" presName="Name28" presStyleLbl="parChTrans1D2" presStyleIdx="3" presStyleCnt="6"/>
      <dgm:spPr/>
      <dgm:t>
        <a:bodyPr/>
        <a:lstStyle/>
        <a:p>
          <a:endParaRPr lang="zh-CN" altLang="en-US"/>
        </a:p>
      </dgm:t>
    </dgm:pt>
    <dgm:pt modelId="{DFC6C953-E13C-4998-B1FA-04C93CDB2ED7}" type="pres">
      <dgm:prSet presAssocID="{B5B5CB14-3D16-4289-BC2B-60E8BF3E5C27}" presName="hierRoot2" presStyleCnt="0">
        <dgm:presLayoutVars>
          <dgm:hierBranch val="init"/>
        </dgm:presLayoutVars>
      </dgm:prSet>
      <dgm:spPr/>
    </dgm:pt>
    <dgm:pt modelId="{00948D83-1F02-44BC-B80E-FA3A2C966650}" type="pres">
      <dgm:prSet presAssocID="{B5B5CB14-3D16-4289-BC2B-60E8BF3E5C27}" presName="rootComposite2" presStyleCnt="0"/>
      <dgm:spPr/>
    </dgm:pt>
    <dgm:pt modelId="{7F64278F-2FA6-408A-B9D4-9797D2279486}" type="pres">
      <dgm:prSet presAssocID="{B5B5CB14-3D16-4289-BC2B-60E8BF3E5C27}" presName="rootText2" presStyleLbl="alignAcc1" presStyleIdx="0" presStyleCnt="0">
        <dgm:presLayoutVars>
          <dgm:chPref val="3"/>
        </dgm:presLayoutVars>
      </dgm:prSet>
      <dgm:spPr/>
      <dgm:t>
        <a:bodyPr/>
        <a:lstStyle/>
        <a:p>
          <a:endParaRPr lang="zh-CN" altLang="en-US"/>
        </a:p>
      </dgm:t>
    </dgm:pt>
    <dgm:pt modelId="{BD32D6A0-4231-4D4E-88FB-40683CCE6AC3}" type="pres">
      <dgm:prSet presAssocID="{B5B5CB14-3D16-4289-BC2B-60E8BF3E5C27}" presName="topArc2" presStyleLbl="parChTrans1D1" presStyleIdx="22" presStyleCnt="36"/>
      <dgm:spPr/>
    </dgm:pt>
    <dgm:pt modelId="{FAC06183-6860-4770-AFEB-20F3B3234136}" type="pres">
      <dgm:prSet presAssocID="{B5B5CB14-3D16-4289-BC2B-60E8BF3E5C27}" presName="bottomArc2" presStyleLbl="parChTrans1D1" presStyleIdx="23" presStyleCnt="36"/>
      <dgm:spPr/>
    </dgm:pt>
    <dgm:pt modelId="{351676C2-DD27-45B6-8D25-955F85D52ACD}" type="pres">
      <dgm:prSet presAssocID="{B5B5CB14-3D16-4289-BC2B-60E8BF3E5C27}" presName="topConnNode2" presStyleLbl="node2" presStyleIdx="0" presStyleCnt="0"/>
      <dgm:spPr/>
      <dgm:t>
        <a:bodyPr/>
        <a:lstStyle/>
        <a:p>
          <a:endParaRPr lang="zh-CN" altLang="en-US"/>
        </a:p>
      </dgm:t>
    </dgm:pt>
    <dgm:pt modelId="{BD3EA883-AE22-4EBB-8969-72312C860796}" type="pres">
      <dgm:prSet presAssocID="{B5B5CB14-3D16-4289-BC2B-60E8BF3E5C27}" presName="hierChild4" presStyleCnt="0"/>
      <dgm:spPr/>
    </dgm:pt>
    <dgm:pt modelId="{2E1048ED-B833-42BA-ACBE-12A3CE5F8B15}" type="pres">
      <dgm:prSet presAssocID="{08736059-AC6C-438D-954F-80EA494CCCA3}" presName="Name28" presStyleLbl="parChTrans1D3" presStyleIdx="7" presStyleCnt="11"/>
      <dgm:spPr/>
      <dgm:t>
        <a:bodyPr/>
        <a:lstStyle/>
        <a:p>
          <a:endParaRPr lang="zh-CN" altLang="en-US"/>
        </a:p>
      </dgm:t>
    </dgm:pt>
    <dgm:pt modelId="{02F38EE4-A75C-4FCD-88A8-B18709319352}" type="pres">
      <dgm:prSet presAssocID="{1C12AF03-CB32-4E12-ABEE-41BB585805E8}" presName="hierRoot2" presStyleCnt="0">
        <dgm:presLayoutVars>
          <dgm:hierBranch val="init"/>
        </dgm:presLayoutVars>
      </dgm:prSet>
      <dgm:spPr/>
    </dgm:pt>
    <dgm:pt modelId="{003290BB-B95A-4EA2-A050-0334A90E5A32}" type="pres">
      <dgm:prSet presAssocID="{1C12AF03-CB32-4E12-ABEE-41BB585805E8}" presName="rootComposite2" presStyleCnt="0"/>
      <dgm:spPr/>
    </dgm:pt>
    <dgm:pt modelId="{13EC7EAA-D74C-4A61-9769-0FAAD13F8CEE}" type="pres">
      <dgm:prSet presAssocID="{1C12AF03-CB32-4E12-ABEE-41BB585805E8}" presName="rootText2" presStyleLbl="alignAcc1" presStyleIdx="0" presStyleCnt="0">
        <dgm:presLayoutVars>
          <dgm:chPref val="3"/>
        </dgm:presLayoutVars>
      </dgm:prSet>
      <dgm:spPr/>
      <dgm:t>
        <a:bodyPr/>
        <a:lstStyle/>
        <a:p>
          <a:endParaRPr lang="zh-CN" altLang="en-US"/>
        </a:p>
      </dgm:t>
    </dgm:pt>
    <dgm:pt modelId="{1F37F86D-CD78-46CC-BCAA-7892D5FBB719}" type="pres">
      <dgm:prSet presAssocID="{1C12AF03-CB32-4E12-ABEE-41BB585805E8}" presName="topArc2" presStyleLbl="parChTrans1D1" presStyleIdx="24" presStyleCnt="36"/>
      <dgm:spPr/>
    </dgm:pt>
    <dgm:pt modelId="{3414780E-BF9A-442E-BC82-A9262519B345}" type="pres">
      <dgm:prSet presAssocID="{1C12AF03-CB32-4E12-ABEE-41BB585805E8}" presName="bottomArc2" presStyleLbl="parChTrans1D1" presStyleIdx="25" presStyleCnt="36"/>
      <dgm:spPr/>
    </dgm:pt>
    <dgm:pt modelId="{853C4499-F16C-4F1B-A51E-3A46D7B881C1}" type="pres">
      <dgm:prSet presAssocID="{1C12AF03-CB32-4E12-ABEE-41BB585805E8}" presName="topConnNode2" presStyleLbl="node3" presStyleIdx="0" presStyleCnt="0"/>
      <dgm:spPr/>
      <dgm:t>
        <a:bodyPr/>
        <a:lstStyle/>
        <a:p>
          <a:endParaRPr lang="zh-CN" altLang="en-US"/>
        </a:p>
      </dgm:t>
    </dgm:pt>
    <dgm:pt modelId="{3A396BEC-F866-453F-9A88-689328A61A42}" type="pres">
      <dgm:prSet presAssocID="{1C12AF03-CB32-4E12-ABEE-41BB585805E8}" presName="hierChild4" presStyleCnt="0"/>
      <dgm:spPr/>
    </dgm:pt>
    <dgm:pt modelId="{5F48CEA5-C609-4585-8B6A-B42E4EF9735D}" type="pres">
      <dgm:prSet presAssocID="{1C12AF03-CB32-4E12-ABEE-41BB585805E8}" presName="hierChild5" presStyleCnt="0"/>
      <dgm:spPr/>
    </dgm:pt>
    <dgm:pt modelId="{42786E91-7494-4420-98A5-456B39412FC8}" type="pres">
      <dgm:prSet presAssocID="{3F005DAA-F1DA-4D3C-9FC5-34AA7A7ECABD}" presName="Name28" presStyleLbl="parChTrans1D3" presStyleIdx="8" presStyleCnt="11"/>
      <dgm:spPr/>
      <dgm:t>
        <a:bodyPr/>
        <a:lstStyle/>
        <a:p>
          <a:endParaRPr lang="zh-CN" altLang="en-US"/>
        </a:p>
      </dgm:t>
    </dgm:pt>
    <dgm:pt modelId="{71F94162-8D14-49C1-ADD4-4C028BE9920A}" type="pres">
      <dgm:prSet presAssocID="{E86234DB-0C83-438E-B305-1C0BD5005410}" presName="hierRoot2" presStyleCnt="0">
        <dgm:presLayoutVars>
          <dgm:hierBranch val="init"/>
        </dgm:presLayoutVars>
      </dgm:prSet>
      <dgm:spPr/>
    </dgm:pt>
    <dgm:pt modelId="{7271CDE9-43B1-482B-8825-F8633A84B170}" type="pres">
      <dgm:prSet presAssocID="{E86234DB-0C83-438E-B305-1C0BD5005410}" presName="rootComposite2" presStyleCnt="0"/>
      <dgm:spPr/>
    </dgm:pt>
    <dgm:pt modelId="{3F1EED37-666A-4F58-AD18-601C40B3B900}" type="pres">
      <dgm:prSet presAssocID="{E86234DB-0C83-438E-B305-1C0BD5005410}" presName="rootText2" presStyleLbl="alignAcc1" presStyleIdx="0" presStyleCnt="0">
        <dgm:presLayoutVars>
          <dgm:chPref val="3"/>
        </dgm:presLayoutVars>
      </dgm:prSet>
      <dgm:spPr/>
      <dgm:t>
        <a:bodyPr/>
        <a:lstStyle/>
        <a:p>
          <a:endParaRPr lang="zh-CN" altLang="en-US"/>
        </a:p>
      </dgm:t>
    </dgm:pt>
    <dgm:pt modelId="{3240DD6C-50FF-4DE7-BDD0-5BCEBC0DAC53}" type="pres">
      <dgm:prSet presAssocID="{E86234DB-0C83-438E-B305-1C0BD5005410}" presName="topArc2" presStyleLbl="parChTrans1D1" presStyleIdx="26" presStyleCnt="36"/>
      <dgm:spPr/>
    </dgm:pt>
    <dgm:pt modelId="{26528051-46EA-424B-B4BA-3BF4EFD30C8C}" type="pres">
      <dgm:prSet presAssocID="{E86234DB-0C83-438E-B305-1C0BD5005410}" presName="bottomArc2" presStyleLbl="parChTrans1D1" presStyleIdx="27" presStyleCnt="36"/>
      <dgm:spPr/>
    </dgm:pt>
    <dgm:pt modelId="{BA354911-D8D6-4F45-AF02-E06339173333}" type="pres">
      <dgm:prSet presAssocID="{E86234DB-0C83-438E-B305-1C0BD5005410}" presName="topConnNode2" presStyleLbl="node3" presStyleIdx="0" presStyleCnt="0"/>
      <dgm:spPr/>
      <dgm:t>
        <a:bodyPr/>
        <a:lstStyle/>
        <a:p>
          <a:endParaRPr lang="zh-CN" altLang="en-US"/>
        </a:p>
      </dgm:t>
    </dgm:pt>
    <dgm:pt modelId="{CAE6DE24-654D-43A6-B2A6-20451BAAB52E}" type="pres">
      <dgm:prSet presAssocID="{E86234DB-0C83-438E-B305-1C0BD5005410}" presName="hierChild4" presStyleCnt="0"/>
      <dgm:spPr/>
    </dgm:pt>
    <dgm:pt modelId="{58443445-E425-4B7A-A97A-2BDA04498F24}" type="pres">
      <dgm:prSet presAssocID="{E86234DB-0C83-438E-B305-1C0BD5005410}" presName="hierChild5" presStyleCnt="0"/>
      <dgm:spPr/>
    </dgm:pt>
    <dgm:pt modelId="{1C8C898B-07D4-42B7-9132-D4B4A545C98B}" type="pres">
      <dgm:prSet presAssocID="{B5B5CB14-3D16-4289-BC2B-60E8BF3E5C27}" presName="hierChild5" presStyleCnt="0"/>
      <dgm:spPr/>
    </dgm:pt>
    <dgm:pt modelId="{1AA5352D-BDCC-472D-935B-0F6B53C837BA}" type="pres">
      <dgm:prSet presAssocID="{EA364D5E-844D-4442-A854-64F8927C2248}" presName="Name28" presStyleLbl="parChTrans1D2" presStyleIdx="4" presStyleCnt="6"/>
      <dgm:spPr/>
      <dgm:t>
        <a:bodyPr/>
        <a:lstStyle/>
        <a:p>
          <a:endParaRPr lang="zh-CN" altLang="en-US"/>
        </a:p>
      </dgm:t>
    </dgm:pt>
    <dgm:pt modelId="{F9C4F99F-7FF4-4CF2-9F77-75CB3D0CF740}" type="pres">
      <dgm:prSet presAssocID="{69C8B87E-A0C9-43B3-A680-B3904C06D133}" presName="hierRoot2" presStyleCnt="0">
        <dgm:presLayoutVars>
          <dgm:hierBranch val="init"/>
        </dgm:presLayoutVars>
      </dgm:prSet>
      <dgm:spPr/>
    </dgm:pt>
    <dgm:pt modelId="{2CD968E4-B5FD-406A-B8A1-80927BE9FB09}" type="pres">
      <dgm:prSet presAssocID="{69C8B87E-A0C9-43B3-A680-B3904C06D133}" presName="rootComposite2" presStyleCnt="0"/>
      <dgm:spPr/>
    </dgm:pt>
    <dgm:pt modelId="{A7C9783F-B989-461E-8B0D-54CB4F205EDD}" type="pres">
      <dgm:prSet presAssocID="{69C8B87E-A0C9-43B3-A680-B3904C06D133}" presName="rootText2" presStyleLbl="alignAcc1" presStyleIdx="0" presStyleCnt="0">
        <dgm:presLayoutVars>
          <dgm:chPref val="3"/>
        </dgm:presLayoutVars>
      </dgm:prSet>
      <dgm:spPr/>
      <dgm:t>
        <a:bodyPr/>
        <a:lstStyle/>
        <a:p>
          <a:endParaRPr lang="zh-CN" altLang="en-US"/>
        </a:p>
      </dgm:t>
    </dgm:pt>
    <dgm:pt modelId="{2DF71541-2C60-49E6-AF0D-1EC39757C127}" type="pres">
      <dgm:prSet presAssocID="{69C8B87E-A0C9-43B3-A680-B3904C06D133}" presName="topArc2" presStyleLbl="parChTrans1D1" presStyleIdx="28" presStyleCnt="36"/>
      <dgm:spPr/>
    </dgm:pt>
    <dgm:pt modelId="{123928E3-1C03-4DB8-8257-E09BB7919A0E}" type="pres">
      <dgm:prSet presAssocID="{69C8B87E-A0C9-43B3-A680-B3904C06D133}" presName="bottomArc2" presStyleLbl="parChTrans1D1" presStyleIdx="29" presStyleCnt="36"/>
      <dgm:spPr/>
    </dgm:pt>
    <dgm:pt modelId="{0445825D-D6B4-429A-9146-60AA78A0B384}" type="pres">
      <dgm:prSet presAssocID="{69C8B87E-A0C9-43B3-A680-B3904C06D133}" presName="topConnNode2" presStyleLbl="node2" presStyleIdx="0" presStyleCnt="0"/>
      <dgm:spPr/>
      <dgm:t>
        <a:bodyPr/>
        <a:lstStyle/>
        <a:p>
          <a:endParaRPr lang="zh-CN" altLang="en-US"/>
        </a:p>
      </dgm:t>
    </dgm:pt>
    <dgm:pt modelId="{2AD85E18-1746-4588-979A-E998B5D6F562}" type="pres">
      <dgm:prSet presAssocID="{69C8B87E-A0C9-43B3-A680-B3904C06D133}" presName="hierChild4" presStyleCnt="0"/>
      <dgm:spPr/>
    </dgm:pt>
    <dgm:pt modelId="{F8B91045-B62F-4EF5-A4D9-0ACABBAAC362}" type="pres">
      <dgm:prSet presAssocID="{0836B4A4-F93C-4751-AEAE-187809956C30}" presName="Name28" presStyleLbl="parChTrans1D3" presStyleIdx="9" presStyleCnt="11"/>
      <dgm:spPr/>
      <dgm:t>
        <a:bodyPr/>
        <a:lstStyle/>
        <a:p>
          <a:endParaRPr lang="zh-CN" altLang="en-US"/>
        </a:p>
      </dgm:t>
    </dgm:pt>
    <dgm:pt modelId="{FD9B4F44-4212-4A21-9000-78BB89F1EE98}" type="pres">
      <dgm:prSet presAssocID="{F34DF69C-5393-447B-9ED7-93FD0EFDA5A2}" presName="hierRoot2" presStyleCnt="0">
        <dgm:presLayoutVars>
          <dgm:hierBranch val="init"/>
        </dgm:presLayoutVars>
      </dgm:prSet>
      <dgm:spPr/>
    </dgm:pt>
    <dgm:pt modelId="{ACF307B7-A8A5-4EA4-9438-69FB3D62550C}" type="pres">
      <dgm:prSet presAssocID="{F34DF69C-5393-447B-9ED7-93FD0EFDA5A2}" presName="rootComposite2" presStyleCnt="0"/>
      <dgm:spPr/>
    </dgm:pt>
    <dgm:pt modelId="{6022B5D0-F6E7-4D7A-A642-6913E0D848C7}" type="pres">
      <dgm:prSet presAssocID="{F34DF69C-5393-447B-9ED7-93FD0EFDA5A2}" presName="rootText2" presStyleLbl="alignAcc1" presStyleIdx="0" presStyleCnt="0">
        <dgm:presLayoutVars>
          <dgm:chPref val="3"/>
        </dgm:presLayoutVars>
      </dgm:prSet>
      <dgm:spPr/>
      <dgm:t>
        <a:bodyPr/>
        <a:lstStyle/>
        <a:p>
          <a:endParaRPr lang="zh-CN" altLang="en-US"/>
        </a:p>
      </dgm:t>
    </dgm:pt>
    <dgm:pt modelId="{9BE5059E-045D-4147-B023-B496D3F6741D}" type="pres">
      <dgm:prSet presAssocID="{F34DF69C-5393-447B-9ED7-93FD0EFDA5A2}" presName="topArc2" presStyleLbl="parChTrans1D1" presStyleIdx="30" presStyleCnt="36"/>
      <dgm:spPr/>
    </dgm:pt>
    <dgm:pt modelId="{1AEAE3FE-1813-41C6-862B-6C859C83CFC0}" type="pres">
      <dgm:prSet presAssocID="{F34DF69C-5393-447B-9ED7-93FD0EFDA5A2}" presName="bottomArc2" presStyleLbl="parChTrans1D1" presStyleIdx="31" presStyleCnt="36"/>
      <dgm:spPr/>
    </dgm:pt>
    <dgm:pt modelId="{DD1FCE99-9FED-4D2E-BDD8-92C285B44304}" type="pres">
      <dgm:prSet presAssocID="{F34DF69C-5393-447B-9ED7-93FD0EFDA5A2}" presName="topConnNode2" presStyleLbl="node3" presStyleIdx="0" presStyleCnt="0"/>
      <dgm:spPr/>
      <dgm:t>
        <a:bodyPr/>
        <a:lstStyle/>
        <a:p>
          <a:endParaRPr lang="zh-CN" altLang="en-US"/>
        </a:p>
      </dgm:t>
    </dgm:pt>
    <dgm:pt modelId="{4F63C538-B413-40FB-B6CA-78C15C31DCF5}" type="pres">
      <dgm:prSet presAssocID="{F34DF69C-5393-447B-9ED7-93FD0EFDA5A2}" presName="hierChild4" presStyleCnt="0"/>
      <dgm:spPr/>
    </dgm:pt>
    <dgm:pt modelId="{CD4D81A2-90CB-4615-A65A-9F52E8399918}" type="pres">
      <dgm:prSet presAssocID="{F34DF69C-5393-447B-9ED7-93FD0EFDA5A2}" presName="hierChild5" presStyleCnt="0"/>
      <dgm:spPr/>
    </dgm:pt>
    <dgm:pt modelId="{E49C79A5-9036-4034-AB86-DBC9427A52A1}" type="pres">
      <dgm:prSet presAssocID="{A4F751F3-9FF8-4E78-A2CC-B8F958AFC608}" presName="Name28" presStyleLbl="parChTrans1D3" presStyleIdx="10" presStyleCnt="11"/>
      <dgm:spPr/>
      <dgm:t>
        <a:bodyPr/>
        <a:lstStyle/>
        <a:p>
          <a:endParaRPr lang="zh-CN" altLang="en-US"/>
        </a:p>
      </dgm:t>
    </dgm:pt>
    <dgm:pt modelId="{1E7F01C3-7A55-41DB-BC7B-464DF59E9C7D}" type="pres">
      <dgm:prSet presAssocID="{D87F0E09-5A6F-49D4-9995-742A988F899B}" presName="hierRoot2" presStyleCnt="0">
        <dgm:presLayoutVars>
          <dgm:hierBranch val="init"/>
        </dgm:presLayoutVars>
      </dgm:prSet>
      <dgm:spPr/>
    </dgm:pt>
    <dgm:pt modelId="{A0131C23-8EAD-485D-8620-A00587A6A910}" type="pres">
      <dgm:prSet presAssocID="{D87F0E09-5A6F-49D4-9995-742A988F899B}" presName="rootComposite2" presStyleCnt="0"/>
      <dgm:spPr/>
    </dgm:pt>
    <dgm:pt modelId="{3772E6DE-9AD3-4B13-9E91-D1008B14191F}" type="pres">
      <dgm:prSet presAssocID="{D87F0E09-5A6F-49D4-9995-742A988F899B}" presName="rootText2" presStyleLbl="alignAcc1" presStyleIdx="0" presStyleCnt="0">
        <dgm:presLayoutVars>
          <dgm:chPref val="3"/>
        </dgm:presLayoutVars>
      </dgm:prSet>
      <dgm:spPr/>
      <dgm:t>
        <a:bodyPr/>
        <a:lstStyle/>
        <a:p>
          <a:endParaRPr lang="zh-CN" altLang="en-US"/>
        </a:p>
      </dgm:t>
    </dgm:pt>
    <dgm:pt modelId="{BC68BA68-ABD8-4053-8E8B-9C034AB74B69}" type="pres">
      <dgm:prSet presAssocID="{D87F0E09-5A6F-49D4-9995-742A988F899B}" presName="topArc2" presStyleLbl="parChTrans1D1" presStyleIdx="32" presStyleCnt="36"/>
      <dgm:spPr/>
    </dgm:pt>
    <dgm:pt modelId="{CA0CE521-C90F-4D26-BE06-8B3BE1CA4010}" type="pres">
      <dgm:prSet presAssocID="{D87F0E09-5A6F-49D4-9995-742A988F899B}" presName="bottomArc2" presStyleLbl="parChTrans1D1" presStyleIdx="33" presStyleCnt="36"/>
      <dgm:spPr/>
    </dgm:pt>
    <dgm:pt modelId="{61C91E64-6846-468A-8FBE-2780C608ABB8}" type="pres">
      <dgm:prSet presAssocID="{D87F0E09-5A6F-49D4-9995-742A988F899B}" presName="topConnNode2" presStyleLbl="node3" presStyleIdx="0" presStyleCnt="0"/>
      <dgm:spPr/>
      <dgm:t>
        <a:bodyPr/>
        <a:lstStyle/>
        <a:p>
          <a:endParaRPr lang="zh-CN" altLang="en-US"/>
        </a:p>
      </dgm:t>
    </dgm:pt>
    <dgm:pt modelId="{13F4A03E-F8C7-42F0-A030-5C7340EFEBEC}" type="pres">
      <dgm:prSet presAssocID="{D87F0E09-5A6F-49D4-9995-742A988F899B}" presName="hierChild4" presStyleCnt="0"/>
      <dgm:spPr/>
    </dgm:pt>
    <dgm:pt modelId="{4BFD9942-B71C-41DA-9B9E-4270AE4DB252}" type="pres">
      <dgm:prSet presAssocID="{D87F0E09-5A6F-49D4-9995-742A988F899B}" presName="hierChild5" presStyleCnt="0"/>
      <dgm:spPr/>
    </dgm:pt>
    <dgm:pt modelId="{FB6E67EF-73A5-4D18-87D5-F2F5DA88D1B0}" type="pres">
      <dgm:prSet presAssocID="{69C8B87E-A0C9-43B3-A680-B3904C06D133}" presName="hierChild5" presStyleCnt="0"/>
      <dgm:spPr/>
    </dgm:pt>
    <dgm:pt modelId="{F52AF1E0-E75C-4A0E-94EC-13396F58923A}" type="pres">
      <dgm:prSet presAssocID="{133D74FA-211F-4C9B-B1C5-6C35995561E7}" presName="Name28" presStyleLbl="parChTrans1D2" presStyleIdx="5" presStyleCnt="6"/>
      <dgm:spPr/>
      <dgm:t>
        <a:bodyPr/>
        <a:lstStyle/>
        <a:p>
          <a:endParaRPr lang="zh-CN" altLang="en-US"/>
        </a:p>
      </dgm:t>
    </dgm:pt>
    <dgm:pt modelId="{AD0B30C1-08BB-4549-9059-2050131012DE}" type="pres">
      <dgm:prSet presAssocID="{133E7B81-5C98-4A50-AD7A-5F1C22FE585D}" presName="hierRoot2" presStyleCnt="0">
        <dgm:presLayoutVars>
          <dgm:hierBranch val="init"/>
        </dgm:presLayoutVars>
      </dgm:prSet>
      <dgm:spPr/>
    </dgm:pt>
    <dgm:pt modelId="{C2FEA24B-7F20-4073-9754-16A51FED88A8}" type="pres">
      <dgm:prSet presAssocID="{133E7B81-5C98-4A50-AD7A-5F1C22FE585D}" presName="rootComposite2" presStyleCnt="0"/>
      <dgm:spPr/>
    </dgm:pt>
    <dgm:pt modelId="{E4468E29-3923-4186-A252-204CDF50DF84}" type="pres">
      <dgm:prSet presAssocID="{133E7B81-5C98-4A50-AD7A-5F1C22FE585D}" presName="rootText2" presStyleLbl="alignAcc1" presStyleIdx="0" presStyleCnt="0">
        <dgm:presLayoutVars>
          <dgm:chPref val="3"/>
        </dgm:presLayoutVars>
      </dgm:prSet>
      <dgm:spPr/>
      <dgm:t>
        <a:bodyPr/>
        <a:lstStyle/>
        <a:p>
          <a:endParaRPr lang="zh-CN" altLang="en-US"/>
        </a:p>
      </dgm:t>
    </dgm:pt>
    <dgm:pt modelId="{9AD35E22-F108-44E3-96E1-B8C421180DEE}" type="pres">
      <dgm:prSet presAssocID="{133E7B81-5C98-4A50-AD7A-5F1C22FE585D}" presName="topArc2" presStyleLbl="parChTrans1D1" presStyleIdx="34" presStyleCnt="36"/>
      <dgm:spPr/>
    </dgm:pt>
    <dgm:pt modelId="{85EA2C12-CB98-461E-9F54-4E417F0D4424}" type="pres">
      <dgm:prSet presAssocID="{133E7B81-5C98-4A50-AD7A-5F1C22FE585D}" presName="bottomArc2" presStyleLbl="parChTrans1D1" presStyleIdx="35" presStyleCnt="36"/>
      <dgm:spPr/>
    </dgm:pt>
    <dgm:pt modelId="{1841B760-FD1D-4335-A5A7-F91C0525B30C}" type="pres">
      <dgm:prSet presAssocID="{133E7B81-5C98-4A50-AD7A-5F1C22FE585D}" presName="topConnNode2" presStyleLbl="node2" presStyleIdx="0" presStyleCnt="0"/>
      <dgm:spPr/>
      <dgm:t>
        <a:bodyPr/>
        <a:lstStyle/>
        <a:p>
          <a:endParaRPr lang="zh-CN" altLang="en-US"/>
        </a:p>
      </dgm:t>
    </dgm:pt>
    <dgm:pt modelId="{DA310840-8929-4DD6-9BCE-2723EAD979D9}" type="pres">
      <dgm:prSet presAssocID="{133E7B81-5C98-4A50-AD7A-5F1C22FE585D}" presName="hierChild4" presStyleCnt="0"/>
      <dgm:spPr/>
    </dgm:pt>
    <dgm:pt modelId="{A6FE1191-F2CD-4D27-96C9-889EF58E29AB}" type="pres">
      <dgm:prSet presAssocID="{133E7B81-5C98-4A50-AD7A-5F1C22FE585D}" presName="hierChild5" presStyleCnt="0"/>
      <dgm:spPr/>
    </dgm:pt>
    <dgm:pt modelId="{231B71B2-C7EE-4D37-A0C0-5EBD38655A39}" type="pres">
      <dgm:prSet presAssocID="{6FBD3F09-4F0E-45B7-BB20-335106990088}" presName="hierChild3" presStyleCnt="0"/>
      <dgm:spPr/>
    </dgm:pt>
  </dgm:ptLst>
  <dgm:cxnLst>
    <dgm:cxn modelId="{43B26FAF-2BE5-48E7-BCDC-16624931B832}" srcId="{B5B5CB14-3D16-4289-BC2B-60E8BF3E5C27}" destId="{1C12AF03-CB32-4E12-ABEE-41BB585805E8}" srcOrd="0" destOrd="0" parTransId="{08736059-AC6C-438D-954F-80EA494CCCA3}" sibTransId="{58F7153A-8A27-472D-B912-E999A32DEB5F}"/>
    <dgm:cxn modelId="{4C6A20F4-823E-4AFB-85D4-7E11D08F1136}" type="presOf" srcId="{85A22287-D8C1-45ED-B4FE-443321408714}" destId="{F46C9CF0-8497-4E8A-A5FC-8FB637CE21E6}" srcOrd="0" destOrd="0" presId="urn:microsoft.com/office/officeart/2008/layout/HalfCircleOrganizationChart"/>
    <dgm:cxn modelId="{6EF55525-3779-40BD-9D3A-94DFE76111BC}" type="presOf" srcId="{751E469E-75DA-4906-B9CE-184A5E68B59D}" destId="{97DFB2F2-5193-49CE-966B-A31C4CF064E5}" srcOrd="1" destOrd="0" presId="urn:microsoft.com/office/officeart/2008/layout/HalfCircleOrganizationChart"/>
    <dgm:cxn modelId="{7B200485-03CF-4947-A5A1-0D847F8A0974}" type="presOf" srcId="{DA2934C7-B09B-4118-9E17-4D7DB65BC0A1}" destId="{C4FE92B8-2F4F-49A7-9EDC-EC1A2D7077E3}" srcOrd="1" destOrd="0" presId="urn:microsoft.com/office/officeart/2008/layout/HalfCircleOrganizationChart"/>
    <dgm:cxn modelId="{D1724349-C83D-4C8B-8FAB-AB2103CA5F70}" srcId="{6FBD3F09-4F0E-45B7-BB20-335106990088}" destId="{44B6EDB3-2F5B-403B-B729-C0BBF419721F}" srcOrd="2" destOrd="0" parTransId="{5A88FF75-5D00-4F03-A02F-5B5677F841EE}" sibTransId="{F2C99CE8-9B43-4117-835C-5D84243E4F0D}"/>
    <dgm:cxn modelId="{90061A40-DF0D-469C-8ACC-733E0B4ED3B9}" srcId="{6FBD3F09-4F0E-45B7-BB20-335106990088}" destId="{DA2934C7-B09B-4118-9E17-4D7DB65BC0A1}" srcOrd="0" destOrd="0" parTransId="{F4A969D3-41AA-4AAC-853D-4229EEC533F1}" sibTransId="{18671F4C-2D15-40DF-8665-D93C86B343BC}"/>
    <dgm:cxn modelId="{021346CE-D3F3-4318-A61F-C4DFC9337739}" type="presOf" srcId="{F2EA71BB-3ECD-43A9-BD3F-59795B9AEC1A}" destId="{DC7A64B1-C846-433D-BE29-D24D62E20EBE}" srcOrd="0" destOrd="0" presId="urn:microsoft.com/office/officeart/2008/layout/HalfCircleOrganizationChart"/>
    <dgm:cxn modelId="{9FF9A8C2-0430-48A4-882F-3124E2B73CA8}" type="presOf" srcId="{EAF3120D-997A-4444-9301-1D1710CFDDF9}" destId="{AAD06F48-B102-4D60-8A54-BA4642BDBB34}" srcOrd="1" destOrd="0" presId="urn:microsoft.com/office/officeart/2008/layout/HalfCircleOrganizationChart"/>
    <dgm:cxn modelId="{0B832BB6-4B7E-4613-86BC-F0F514762FB7}" type="presOf" srcId="{F34DF69C-5393-447B-9ED7-93FD0EFDA5A2}" destId="{6022B5D0-F6E7-4D7A-A642-6913E0D848C7}" srcOrd="0" destOrd="0" presId="urn:microsoft.com/office/officeart/2008/layout/HalfCircleOrganizationChart"/>
    <dgm:cxn modelId="{9909826E-0EE9-4E24-A819-E69F2A31256C}" type="presOf" srcId="{0836B4A4-F93C-4751-AEAE-187809956C30}" destId="{F8B91045-B62F-4EF5-A4D9-0ACABBAAC362}" srcOrd="0" destOrd="0" presId="urn:microsoft.com/office/officeart/2008/layout/HalfCircleOrganizationChart"/>
    <dgm:cxn modelId="{9C0D596A-416B-4277-8C25-082DB662AE3E}" type="presOf" srcId="{1C12AF03-CB32-4E12-ABEE-41BB585805E8}" destId="{853C4499-F16C-4F1B-A51E-3A46D7B881C1}" srcOrd="1" destOrd="0" presId="urn:microsoft.com/office/officeart/2008/layout/HalfCircleOrganizationChart"/>
    <dgm:cxn modelId="{4553B4F5-611D-4437-A15E-A087D859ECB9}" type="presOf" srcId="{2B95DA9B-61E4-481C-9F06-A62906138824}" destId="{AE6AB44A-C431-435E-8EA9-4507EB450703}" srcOrd="1" destOrd="0" presId="urn:microsoft.com/office/officeart/2008/layout/HalfCircleOrganizationChart"/>
    <dgm:cxn modelId="{DCAA4D2A-BCFE-429A-BF46-77DCE3A986E7}" srcId="{C3EDCD22-5112-4EA9-9E74-A83E26CAC96F}" destId="{6FBD3F09-4F0E-45B7-BB20-335106990088}" srcOrd="0" destOrd="0" parTransId="{BBD9241E-002E-4228-8270-D1CD49A4437E}" sibTransId="{7F344F15-B3CD-421D-8279-A5B1F2E0095C}"/>
    <dgm:cxn modelId="{D447D83E-C8EA-48D0-97C6-5B8A70FD2186}" type="presOf" srcId="{EB69D789-DEAB-4B73-ACEA-FA5770715F26}" destId="{5E2BC6F9-01B8-44ED-A803-498CEC7798E5}" srcOrd="0" destOrd="0" presId="urn:microsoft.com/office/officeart/2008/layout/HalfCircleOrganizationChart"/>
    <dgm:cxn modelId="{1AFBC849-145D-4E82-AFDB-FBE4ED6B154B}" srcId="{DA2934C7-B09B-4118-9E17-4D7DB65BC0A1}" destId="{F2EA71BB-3ECD-43A9-BD3F-59795B9AEC1A}" srcOrd="1" destOrd="0" parTransId="{9354A652-D389-43E2-8745-0A6C2CED7016}" sibTransId="{24185644-8E34-480F-9823-E3509D79FCD7}"/>
    <dgm:cxn modelId="{A65B6C58-DE29-4776-9FB4-1924E91A7793}" type="presOf" srcId="{3F005DAA-F1DA-4D3C-9FC5-34AA7A7ECABD}" destId="{42786E91-7494-4420-98A5-456B39412FC8}" srcOrd="0" destOrd="0" presId="urn:microsoft.com/office/officeart/2008/layout/HalfCircleOrganizationChart"/>
    <dgm:cxn modelId="{3280D16B-1BA5-46C1-8E93-D4AF5475EFF0}" srcId="{6FBD3F09-4F0E-45B7-BB20-335106990088}" destId="{69C8B87E-A0C9-43B3-A680-B3904C06D133}" srcOrd="4" destOrd="0" parTransId="{EA364D5E-844D-4442-A854-64F8927C2248}" sibTransId="{D7F1BBC1-7434-42F0-8F80-06855F3ACD58}"/>
    <dgm:cxn modelId="{AC97D93C-0130-41FB-98F0-C0A65724D18E}" type="presOf" srcId="{F4A969D3-41AA-4AAC-853D-4229EEC533F1}" destId="{8D8213AF-1EA8-4554-87CF-7562A0DDBD61}" srcOrd="0" destOrd="0" presId="urn:microsoft.com/office/officeart/2008/layout/HalfCircleOrganizationChart"/>
    <dgm:cxn modelId="{84B461A6-154E-4223-A5DC-47825F9868F3}" srcId="{751E469E-75DA-4906-B9CE-184A5E68B59D}" destId="{7E94870B-A40C-4269-9CCA-E91258B02090}" srcOrd="0" destOrd="0" parTransId="{FEBEE51D-18C1-4FA0-8390-0F135D3ED3DF}" sibTransId="{894F94EF-1F55-423B-A5AE-C333CA485351}"/>
    <dgm:cxn modelId="{EDBF6531-E72C-4E6C-BF1A-EBC3965F7801}" type="presOf" srcId="{F3743F03-85C5-4960-A3DE-6C75E9083D1D}" destId="{BB07007D-3991-443C-9EF9-063FFACB6724}" srcOrd="0" destOrd="0" presId="urn:microsoft.com/office/officeart/2008/layout/HalfCircleOrganizationChart"/>
    <dgm:cxn modelId="{0C67C51B-E3E5-4CB4-B48F-2951AFF5CCE4}" type="presOf" srcId="{69C8B87E-A0C9-43B3-A680-B3904C06D133}" destId="{A7C9783F-B989-461E-8B0D-54CB4F205EDD}" srcOrd="0" destOrd="0" presId="urn:microsoft.com/office/officeart/2008/layout/HalfCircleOrganizationChart"/>
    <dgm:cxn modelId="{A04BB96C-0B02-4F57-AF02-AC12894A7D18}" type="presOf" srcId="{A4F751F3-9FF8-4E78-A2CC-B8F958AFC608}" destId="{E49C79A5-9036-4034-AB86-DBC9427A52A1}" srcOrd="0" destOrd="0" presId="urn:microsoft.com/office/officeart/2008/layout/HalfCircleOrganizationChart"/>
    <dgm:cxn modelId="{F4F8C32E-1B11-4D69-B1AD-B8B0D026DB6F}" type="presOf" srcId="{44B6EDB3-2F5B-403B-B729-C0BBF419721F}" destId="{954BBD23-82FA-4874-919F-898D668211F1}" srcOrd="0" destOrd="0" presId="urn:microsoft.com/office/officeart/2008/layout/HalfCircleOrganizationChart"/>
    <dgm:cxn modelId="{C2552386-307B-429C-B1D0-D5E18D3AB46A}" type="presOf" srcId="{6FBD3F09-4F0E-45B7-BB20-335106990088}" destId="{1EE66465-35E6-4FEF-AA62-849C361E6B33}" srcOrd="1" destOrd="0" presId="urn:microsoft.com/office/officeart/2008/layout/HalfCircleOrganizationChart"/>
    <dgm:cxn modelId="{A476D0C1-A908-4094-B3A8-5F727EA9F0D0}" type="presOf" srcId="{FEBEE51D-18C1-4FA0-8390-0F135D3ED3DF}" destId="{3174160A-8C09-4994-8F0E-24C8895AC803}" srcOrd="0" destOrd="0" presId="urn:microsoft.com/office/officeart/2008/layout/HalfCircleOrganizationChart"/>
    <dgm:cxn modelId="{59618D8A-A145-4C7A-A0DE-102949AB8B04}" type="presOf" srcId="{6FBD3F09-4F0E-45B7-BB20-335106990088}" destId="{E3B132B1-E6BA-4EC9-B1DC-227AA4C470CE}" srcOrd="0" destOrd="0" presId="urn:microsoft.com/office/officeart/2008/layout/HalfCircleOrganizationChart"/>
    <dgm:cxn modelId="{1221A0E7-F6B5-41DE-8714-C9993ED39A6E}" type="presOf" srcId="{9354A652-D389-43E2-8745-0A6C2CED7016}" destId="{B83A42C9-A15A-4025-A499-0B18C2489EE3}" srcOrd="0" destOrd="0" presId="urn:microsoft.com/office/officeart/2008/layout/HalfCircleOrganizationChart"/>
    <dgm:cxn modelId="{AC62CCDE-C20A-4690-B7A9-1A0F8A010CF9}" type="presOf" srcId="{D87F0E09-5A6F-49D4-9995-742A988F899B}" destId="{3772E6DE-9AD3-4B13-9E91-D1008B14191F}" srcOrd="0" destOrd="0" presId="urn:microsoft.com/office/officeart/2008/layout/HalfCircleOrganizationChart"/>
    <dgm:cxn modelId="{CE55373A-6FD2-4F38-B157-AAD803E0CCE5}" type="presOf" srcId="{2B95DA9B-61E4-481C-9F06-A62906138824}" destId="{503EC229-7349-4629-90F8-9BB377068CAA}" srcOrd="0" destOrd="0" presId="urn:microsoft.com/office/officeart/2008/layout/HalfCircleOrganizationChart"/>
    <dgm:cxn modelId="{581F7FF7-255F-4D29-B478-C3AD28C780B9}" type="presOf" srcId="{B5B5CB14-3D16-4289-BC2B-60E8BF3E5C27}" destId="{351676C2-DD27-45B6-8D25-955F85D52ACD}" srcOrd="1" destOrd="0" presId="urn:microsoft.com/office/officeart/2008/layout/HalfCircleOrganizationChart"/>
    <dgm:cxn modelId="{9ACBA14E-2F4A-49E3-AB58-D37B9F42982A}" type="presOf" srcId="{B5B5CB14-3D16-4289-BC2B-60E8BF3E5C27}" destId="{7F64278F-2FA6-408A-B9D4-9797D2279486}" srcOrd="0" destOrd="0" presId="urn:microsoft.com/office/officeart/2008/layout/HalfCircleOrganizationChart"/>
    <dgm:cxn modelId="{835F3A95-DB42-4D7F-BCF4-3D80B3FC9C10}" type="presOf" srcId="{229D067D-FD8B-42A7-A736-97693221DE5A}" destId="{02F2081E-78AA-41E2-A799-6F6FC1003B7B}" srcOrd="0" destOrd="0" presId="urn:microsoft.com/office/officeart/2008/layout/HalfCircleOrganizationChart"/>
    <dgm:cxn modelId="{7D8F5157-28E3-48CD-95A1-5B60EA93C63A}" type="presOf" srcId="{3455CDB9-5AE8-4F42-AEB3-5B0DD2D90F4A}" destId="{353269DF-FB7B-465A-9B05-CFA7AFDFD6BF}" srcOrd="0" destOrd="0" presId="urn:microsoft.com/office/officeart/2008/layout/HalfCircleOrganizationChart"/>
    <dgm:cxn modelId="{136CB4A6-C00C-454C-8CEA-56826C794FC1}" type="presOf" srcId="{C3EDCD22-5112-4EA9-9E74-A83E26CAC96F}" destId="{6D969866-33EA-4542-996E-8446806A11B6}" srcOrd="0" destOrd="0" presId="urn:microsoft.com/office/officeart/2008/layout/HalfCircleOrganizationChart"/>
    <dgm:cxn modelId="{71ECE03E-7220-4741-8848-7757718D8D97}" type="presOf" srcId="{E86234DB-0C83-438E-B305-1C0BD5005410}" destId="{BA354911-D8D6-4F45-AF02-E06339173333}" srcOrd="1" destOrd="0" presId="urn:microsoft.com/office/officeart/2008/layout/HalfCircleOrganizationChart"/>
    <dgm:cxn modelId="{FB4B02F6-886B-47F8-9516-8C368B42A8F9}" type="presOf" srcId="{DA2934C7-B09B-4118-9E17-4D7DB65BC0A1}" destId="{2BF36E59-D3DB-411A-B486-6F7251292829}" srcOrd="0" destOrd="0" presId="urn:microsoft.com/office/officeart/2008/layout/HalfCircleOrganizationChart"/>
    <dgm:cxn modelId="{04DE2C85-202E-49F9-8E41-0C244277237E}" type="presOf" srcId="{F15EFC67-4134-4006-A96C-F696EDB9BF03}" destId="{B6BD39A2-0B31-4030-A0A7-27565320BB79}" srcOrd="0" destOrd="0" presId="urn:microsoft.com/office/officeart/2008/layout/HalfCircleOrganizationChart"/>
    <dgm:cxn modelId="{0BCB91EA-FA8E-42D5-8749-CAEF21ACAAB4}" srcId="{44B6EDB3-2F5B-403B-B729-C0BBF419721F}" destId="{229D067D-FD8B-42A7-A736-97693221DE5A}" srcOrd="1" destOrd="0" parTransId="{FCA9A3B3-FA3B-4654-B457-23C594F26C03}" sibTransId="{898BC7FF-95AB-46D3-AB60-A9F8C60CC0FD}"/>
    <dgm:cxn modelId="{B4536A8B-C839-467A-BE23-1EE276BF307F}" type="presOf" srcId="{69C8B87E-A0C9-43B3-A680-B3904C06D133}" destId="{0445825D-D6B4-429A-9146-60AA78A0B384}" srcOrd="1" destOrd="0" presId="urn:microsoft.com/office/officeart/2008/layout/HalfCircleOrganizationChart"/>
    <dgm:cxn modelId="{4B660CD2-B8AB-435E-941E-1FE5616B965D}" type="presOf" srcId="{133E7B81-5C98-4A50-AD7A-5F1C22FE585D}" destId="{1841B760-FD1D-4335-A5A7-F91C0525B30C}" srcOrd="1" destOrd="0" presId="urn:microsoft.com/office/officeart/2008/layout/HalfCircleOrganizationChart"/>
    <dgm:cxn modelId="{685C0880-F2D7-4B41-A9A2-90D103A3CBA6}" srcId="{44B6EDB3-2F5B-403B-B729-C0BBF419721F}" destId="{B1CCE2D8-E001-4813-AFE8-6330F12014A6}" srcOrd="0" destOrd="0" parTransId="{3455CDB9-5AE8-4F42-AEB3-5B0DD2D90F4A}" sibTransId="{44A594DF-A15A-494E-9D0A-D677740A3CA7}"/>
    <dgm:cxn modelId="{38DD28EA-DB9D-4CD3-AB1C-31523D7514C6}" type="presOf" srcId="{229D067D-FD8B-42A7-A736-97693221DE5A}" destId="{701E8A73-ACE2-4A27-BF17-66185AF62851}" srcOrd="1" destOrd="0" presId="urn:microsoft.com/office/officeart/2008/layout/HalfCircleOrganizationChart"/>
    <dgm:cxn modelId="{677A42DB-CB9A-4EE6-B453-99FDD3F8457A}" type="presOf" srcId="{FCA9A3B3-FA3B-4654-B457-23C594F26C03}" destId="{4C193029-027B-44D4-AC91-E6FDE64DB365}" srcOrd="0" destOrd="0" presId="urn:microsoft.com/office/officeart/2008/layout/HalfCircleOrganizationChart"/>
    <dgm:cxn modelId="{C10BDD11-3099-4325-B3BE-9A8DFC1B0DEC}" type="presOf" srcId="{E86234DB-0C83-438E-B305-1C0BD5005410}" destId="{3F1EED37-666A-4F58-AD18-601C40B3B900}" srcOrd="0" destOrd="0" presId="urn:microsoft.com/office/officeart/2008/layout/HalfCircleOrganizationChart"/>
    <dgm:cxn modelId="{A094597E-FA92-47D1-BBA0-0BA866488B8C}" type="presOf" srcId="{E8F5B3A4-B2E6-452A-B552-D432FCEE7995}" destId="{190D7CFC-0DE7-44BC-8A24-45CFCA3E7342}" srcOrd="0" destOrd="0" presId="urn:microsoft.com/office/officeart/2008/layout/HalfCircleOrganizationChart"/>
    <dgm:cxn modelId="{64AB4B5E-6416-42DA-A4FC-A7E43ED5D979}" type="presOf" srcId="{2F372E97-78CD-4DDE-8F1E-779292C9B7FF}" destId="{7C32DBB7-54E5-45B0-A36B-136253F03781}" srcOrd="0" destOrd="0" presId="urn:microsoft.com/office/officeart/2008/layout/HalfCircleOrganizationChart"/>
    <dgm:cxn modelId="{EF9A78EF-E2B0-4625-8AB2-ED541AE8EEC0}" type="presOf" srcId="{7E94870B-A40C-4269-9CCA-E91258B02090}" destId="{93809AEC-4511-4E1A-B93E-8FD854173D1F}" srcOrd="0" destOrd="0" presId="urn:microsoft.com/office/officeart/2008/layout/HalfCircleOrganizationChart"/>
    <dgm:cxn modelId="{ED2A7720-A02C-42E6-B1D2-F76F7E1D3D3D}" srcId="{751E469E-75DA-4906-B9CE-184A5E68B59D}" destId="{2B95DA9B-61E4-481C-9F06-A62906138824}" srcOrd="1" destOrd="0" parTransId="{F3743F03-85C5-4960-A3DE-6C75E9083D1D}" sibTransId="{1E796061-7B00-49FD-BAEA-7EF0B9255AF5}"/>
    <dgm:cxn modelId="{A472AA50-EF42-4B4D-BFC2-D013395D1805}" type="presOf" srcId="{133E7B81-5C98-4A50-AD7A-5F1C22FE585D}" destId="{E4468E29-3923-4186-A252-204CDF50DF84}" srcOrd="0" destOrd="0" presId="urn:microsoft.com/office/officeart/2008/layout/HalfCircleOrganizationChart"/>
    <dgm:cxn modelId="{379A00FC-64F5-4D4D-9543-6E9F6BA15C0B}" srcId="{DA2934C7-B09B-4118-9E17-4D7DB65BC0A1}" destId="{EB69D789-DEAB-4B73-ACEA-FA5770715F26}" srcOrd="0" destOrd="0" parTransId="{2F372E97-78CD-4DDE-8F1E-779292C9B7FF}" sibTransId="{57A56F58-2A6C-4698-B347-6217A4041351}"/>
    <dgm:cxn modelId="{665714E4-A916-414E-8938-C90F302115F6}" type="presOf" srcId="{D87F0E09-5A6F-49D4-9995-742A988F899B}" destId="{61C91E64-6846-468A-8FBE-2780C608ABB8}" srcOrd="1" destOrd="0" presId="urn:microsoft.com/office/officeart/2008/layout/HalfCircleOrganizationChart"/>
    <dgm:cxn modelId="{5C308E57-1F08-4508-936D-9B0F567B65B3}" srcId="{B5B5CB14-3D16-4289-BC2B-60E8BF3E5C27}" destId="{E86234DB-0C83-438E-B305-1C0BD5005410}" srcOrd="1" destOrd="0" parTransId="{3F005DAA-F1DA-4D3C-9FC5-34AA7A7ECABD}" sibTransId="{7EFD8F16-16E0-4FAC-AD84-AC2EF1878355}"/>
    <dgm:cxn modelId="{4645EA65-E6A4-416F-9916-28A197D7D46F}" type="presOf" srcId="{08736059-AC6C-438D-954F-80EA494CCCA3}" destId="{2E1048ED-B833-42BA-ACBE-12A3CE5F8B15}" srcOrd="0" destOrd="0" presId="urn:microsoft.com/office/officeart/2008/layout/HalfCircleOrganizationChart"/>
    <dgm:cxn modelId="{1920FE19-03F4-4C9F-8FBB-A0EAFD8015D1}" type="presOf" srcId="{1C12AF03-CB32-4E12-ABEE-41BB585805E8}" destId="{13EC7EAA-D74C-4A61-9769-0FAAD13F8CEE}" srcOrd="0" destOrd="0" presId="urn:microsoft.com/office/officeart/2008/layout/HalfCircleOrganizationChart"/>
    <dgm:cxn modelId="{2290E208-531D-47DF-99DC-92B0C9D94F49}" type="presOf" srcId="{EA364D5E-844D-4442-A854-64F8927C2248}" destId="{1AA5352D-BDCC-472D-935B-0F6B53C837BA}" srcOrd="0" destOrd="0" presId="urn:microsoft.com/office/officeart/2008/layout/HalfCircleOrganizationChart"/>
    <dgm:cxn modelId="{1F18459A-02D0-4AC8-9BE0-D0C4D7432574}" type="presOf" srcId="{7E94870B-A40C-4269-9CCA-E91258B02090}" destId="{37C2830F-6419-48AA-8D1D-35EE61FD7B7A}" srcOrd="1" destOrd="0" presId="urn:microsoft.com/office/officeart/2008/layout/HalfCircleOrganizationChart"/>
    <dgm:cxn modelId="{9DAF9928-86DC-4B81-ACF4-41C9603AC277}" srcId="{6FBD3F09-4F0E-45B7-BB20-335106990088}" destId="{751E469E-75DA-4906-B9CE-184A5E68B59D}" srcOrd="1" destOrd="0" parTransId="{85A22287-D8C1-45ED-B4FE-443321408714}" sibTransId="{241E9D87-5790-4210-A96F-048C805E9BAD}"/>
    <dgm:cxn modelId="{1E4C13EB-9A67-4529-A93E-88A3FDC17EA6}" srcId="{751E469E-75DA-4906-B9CE-184A5E68B59D}" destId="{EAF3120D-997A-4444-9301-1D1710CFDDF9}" srcOrd="2" destOrd="0" parTransId="{F15EFC67-4134-4006-A96C-F696EDB9BF03}" sibTransId="{936943BC-D090-465F-81C9-CD025ABB442A}"/>
    <dgm:cxn modelId="{16ADA26B-71A4-4D6A-9C58-C3B5124268F0}" srcId="{6FBD3F09-4F0E-45B7-BB20-335106990088}" destId="{133E7B81-5C98-4A50-AD7A-5F1C22FE585D}" srcOrd="5" destOrd="0" parTransId="{133D74FA-211F-4C9B-B1C5-6C35995561E7}" sibTransId="{8F297422-01F6-4FAD-81C2-AC580FD1AD63}"/>
    <dgm:cxn modelId="{09039323-2952-4813-B035-B5A76532766F}" type="presOf" srcId="{B1CCE2D8-E001-4813-AFE8-6330F12014A6}" destId="{DEA7C35F-1035-440B-9AF0-702E65948148}" srcOrd="1" destOrd="0" presId="urn:microsoft.com/office/officeart/2008/layout/HalfCircleOrganizationChart"/>
    <dgm:cxn modelId="{E99F8F26-794A-4462-AA64-F953BE19E9C0}" type="presOf" srcId="{EAF3120D-997A-4444-9301-1D1710CFDDF9}" destId="{17BA07C9-A715-4F23-A9E8-68CE0D7B646D}" srcOrd="0" destOrd="0" presId="urn:microsoft.com/office/officeart/2008/layout/HalfCircleOrganizationChart"/>
    <dgm:cxn modelId="{A1C5216C-22A8-4D26-9108-0C18C26BD053}" type="presOf" srcId="{751E469E-75DA-4906-B9CE-184A5E68B59D}" destId="{9990E194-BEAC-4132-AFFE-47535D7C5C2C}" srcOrd="0" destOrd="0" presId="urn:microsoft.com/office/officeart/2008/layout/HalfCircleOrganizationChart"/>
    <dgm:cxn modelId="{4BC04410-8D0A-45D4-A6F0-B5F3819FACB5}" type="presOf" srcId="{EB69D789-DEAB-4B73-ACEA-FA5770715F26}" destId="{1B1ED077-D962-4FDB-BEE4-CE7A0C910A70}" srcOrd="1" destOrd="0" presId="urn:microsoft.com/office/officeart/2008/layout/HalfCircleOrganizationChart"/>
    <dgm:cxn modelId="{C23052D9-5402-4FC9-BA95-510318B41D75}" type="presOf" srcId="{133D74FA-211F-4C9B-B1C5-6C35995561E7}" destId="{F52AF1E0-E75C-4A0E-94EC-13396F58923A}" srcOrd="0" destOrd="0" presId="urn:microsoft.com/office/officeart/2008/layout/HalfCircleOrganizationChart"/>
    <dgm:cxn modelId="{5C70F9F3-7B98-4CE5-A1F3-70F8D1D9C8DF}" type="presOf" srcId="{F2EA71BB-3ECD-43A9-BD3F-59795B9AEC1A}" destId="{82F31952-8382-47B9-8444-2B93A5A9ABE5}" srcOrd="1" destOrd="0" presId="urn:microsoft.com/office/officeart/2008/layout/HalfCircleOrganizationChart"/>
    <dgm:cxn modelId="{210B760F-8523-4F28-8CD6-E0DBCA0079F7}" srcId="{69C8B87E-A0C9-43B3-A680-B3904C06D133}" destId="{D87F0E09-5A6F-49D4-9995-742A988F899B}" srcOrd="1" destOrd="0" parTransId="{A4F751F3-9FF8-4E78-A2CC-B8F958AFC608}" sibTransId="{519F686F-A13E-41D5-AAC7-7F637B09F9C6}"/>
    <dgm:cxn modelId="{998D5119-FFB8-4D0A-B67A-8348E3FC3BBF}" srcId="{6FBD3F09-4F0E-45B7-BB20-335106990088}" destId="{B5B5CB14-3D16-4289-BC2B-60E8BF3E5C27}" srcOrd="3" destOrd="0" parTransId="{E8F5B3A4-B2E6-452A-B552-D432FCEE7995}" sibTransId="{BBFAFE80-98F5-4DF5-A435-2C202355E3E5}"/>
    <dgm:cxn modelId="{589932E1-D04A-4E48-917D-37E5F797B4E2}" type="presOf" srcId="{5A88FF75-5D00-4F03-A02F-5B5677F841EE}" destId="{FEB1C14E-2843-48E0-A247-39DB36BAB874}" srcOrd="0" destOrd="0" presId="urn:microsoft.com/office/officeart/2008/layout/HalfCircleOrganizationChart"/>
    <dgm:cxn modelId="{92CFC7AB-F812-4BA1-82E0-FCE044377C5D}" type="presOf" srcId="{44B6EDB3-2F5B-403B-B729-C0BBF419721F}" destId="{16AA38B0-93E7-466D-984D-0ECC17509695}" srcOrd="1" destOrd="0" presId="urn:microsoft.com/office/officeart/2008/layout/HalfCircleOrganizationChart"/>
    <dgm:cxn modelId="{416397BA-7708-44B5-9A4B-A50DD16076F9}" type="presOf" srcId="{F34DF69C-5393-447B-9ED7-93FD0EFDA5A2}" destId="{DD1FCE99-9FED-4D2E-BDD8-92C285B44304}" srcOrd="1" destOrd="0" presId="urn:microsoft.com/office/officeart/2008/layout/HalfCircleOrganizationChart"/>
    <dgm:cxn modelId="{29826E6A-8F2D-4020-A5FE-9E0A97B14322}" type="presOf" srcId="{B1CCE2D8-E001-4813-AFE8-6330F12014A6}" destId="{C5FB32DB-B395-45A2-A30F-3961ABFD4FBA}" srcOrd="0" destOrd="0" presId="urn:microsoft.com/office/officeart/2008/layout/HalfCircleOrganizationChart"/>
    <dgm:cxn modelId="{8A7714FF-8F41-4098-A7BE-E1CB14CD32C2}" srcId="{69C8B87E-A0C9-43B3-A680-B3904C06D133}" destId="{F34DF69C-5393-447B-9ED7-93FD0EFDA5A2}" srcOrd="0" destOrd="0" parTransId="{0836B4A4-F93C-4751-AEAE-187809956C30}" sibTransId="{B8CA1AE8-D635-4757-8FC1-425FF567264D}"/>
    <dgm:cxn modelId="{D4FC1EA2-4FB8-42B9-AB92-6732133E8D6F}" type="presParOf" srcId="{6D969866-33EA-4542-996E-8446806A11B6}" destId="{F54F738C-3F63-4BC2-994F-D8F63E2E9DD6}" srcOrd="0" destOrd="0" presId="urn:microsoft.com/office/officeart/2008/layout/HalfCircleOrganizationChart"/>
    <dgm:cxn modelId="{6AA5F0D9-7FA6-4927-B688-A8112F642292}" type="presParOf" srcId="{F54F738C-3F63-4BC2-994F-D8F63E2E9DD6}" destId="{51DB449B-6CEA-4A0E-8D64-DAB1E09E6CE3}" srcOrd="0" destOrd="0" presId="urn:microsoft.com/office/officeart/2008/layout/HalfCircleOrganizationChart"/>
    <dgm:cxn modelId="{C49004A4-1AE9-4B90-B06F-F2AE3C20ABEB}" type="presParOf" srcId="{51DB449B-6CEA-4A0E-8D64-DAB1E09E6CE3}" destId="{E3B132B1-E6BA-4EC9-B1DC-227AA4C470CE}" srcOrd="0" destOrd="0" presId="urn:microsoft.com/office/officeart/2008/layout/HalfCircleOrganizationChart"/>
    <dgm:cxn modelId="{14285A09-DF4C-4650-9804-E25480CAA7B7}" type="presParOf" srcId="{51DB449B-6CEA-4A0E-8D64-DAB1E09E6CE3}" destId="{8AB8770C-3FB0-4CB3-9E26-610D0178DB9A}" srcOrd="1" destOrd="0" presId="urn:microsoft.com/office/officeart/2008/layout/HalfCircleOrganizationChart"/>
    <dgm:cxn modelId="{0F6D1E97-1E0F-4503-81CB-43F62DAFA197}" type="presParOf" srcId="{51DB449B-6CEA-4A0E-8D64-DAB1E09E6CE3}" destId="{4B3652FE-F7D1-4B6A-9C7D-5CD128BB1AB1}" srcOrd="2" destOrd="0" presId="urn:microsoft.com/office/officeart/2008/layout/HalfCircleOrganizationChart"/>
    <dgm:cxn modelId="{E597C39F-B620-4FA0-A771-266E9D049463}" type="presParOf" srcId="{51DB449B-6CEA-4A0E-8D64-DAB1E09E6CE3}" destId="{1EE66465-35E6-4FEF-AA62-849C361E6B33}" srcOrd="3" destOrd="0" presId="urn:microsoft.com/office/officeart/2008/layout/HalfCircleOrganizationChart"/>
    <dgm:cxn modelId="{C0AA08B7-CD22-4671-BEE7-30FD23A99A2D}" type="presParOf" srcId="{F54F738C-3F63-4BC2-994F-D8F63E2E9DD6}" destId="{C348A4D9-C19C-4827-865B-EA5AD64DB66B}" srcOrd="1" destOrd="0" presId="urn:microsoft.com/office/officeart/2008/layout/HalfCircleOrganizationChart"/>
    <dgm:cxn modelId="{0EC9CB86-9F57-4CC7-B19C-C38E289F6AC5}" type="presParOf" srcId="{C348A4D9-C19C-4827-865B-EA5AD64DB66B}" destId="{8D8213AF-1EA8-4554-87CF-7562A0DDBD61}" srcOrd="0" destOrd="0" presId="urn:microsoft.com/office/officeart/2008/layout/HalfCircleOrganizationChart"/>
    <dgm:cxn modelId="{C104D770-EA4F-4750-8BFC-602B9028E109}" type="presParOf" srcId="{C348A4D9-C19C-4827-865B-EA5AD64DB66B}" destId="{145A0B1C-C1D6-4B24-81E7-DC3636239875}" srcOrd="1" destOrd="0" presId="urn:microsoft.com/office/officeart/2008/layout/HalfCircleOrganizationChart"/>
    <dgm:cxn modelId="{D8AF8A2A-B658-4427-9451-05AC0C4C8A93}" type="presParOf" srcId="{145A0B1C-C1D6-4B24-81E7-DC3636239875}" destId="{D7653123-4042-41EB-B3E3-FFDDD5559D5C}" srcOrd="0" destOrd="0" presId="urn:microsoft.com/office/officeart/2008/layout/HalfCircleOrganizationChart"/>
    <dgm:cxn modelId="{6470B61C-1C8C-475F-807D-154DF6315A8D}" type="presParOf" srcId="{D7653123-4042-41EB-B3E3-FFDDD5559D5C}" destId="{2BF36E59-D3DB-411A-B486-6F7251292829}" srcOrd="0" destOrd="0" presId="urn:microsoft.com/office/officeart/2008/layout/HalfCircleOrganizationChart"/>
    <dgm:cxn modelId="{92F12D71-3FB8-4ECF-A227-79468680265E}" type="presParOf" srcId="{D7653123-4042-41EB-B3E3-FFDDD5559D5C}" destId="{6D5A0D51-2903-49DB-B761-31AD773DE2D4}" srcOrd="1" destOrd="0" presId="urn:microsoft.com/office/officeart/2008/layout/HalfCircleOrganizationChart"/>
    <dgm:cxn modelId="{D8F6AFAE-6019-4FA9-84F0-D4D8E72CBFD0}" type="presParOf" srcId="{D7653123-4042-41EB-B3E3-FFDDD5559D5C}" destId="{3DAAB00B-19CB-4B4E-AD30-123E77895BA4}" srcOrd="2" destOrd="0" presId="urn:microsoft.com/office/officeart/2008/layout/HalfCircleOrganizationChart"/>
    <dgm:cxn modelId="{4252764D-3BB2-4829-9864-EE9100351304}" type="presParOf" srcId="{D7653123-4042-41EB-B3E3-FFDDD5559D5C}" destId="{C4FE92B8-2F4F-49A7-9EDC-EC1A2D7077E3}" srcOrd="3" destOrd="0" presId="urn:microsoft.com/office/officeart/2008/layout/HalfCircleOrganizationChart"/>
    <dgm:cxn modelId="{FD650575-C6FE-4918-AAE1-087CD43B7304}" type="presParOf" srcId="{145A0B1C-C1D6-4B24-81E7-DC3636239875}" destId="{2CC89E36-5BC0-46D5-8364-862021E07A2B}" srcOrd="1" destOrd="0" presId="urn:microsoft.com/office/officeart/2008/layout/HalfCircleOrganizationChart"/>
    <dgm:cxn modelId="{26322A66-D122-4594-B39E-01251AA126E4}" type="presParOf" srcId="{2CC89E36-5BC0-46D5-8364-862021E07A2B}" destId="{7C32DBB7-54E5-45B0-A36B-136253F03781}" srcOrd="0" destOrd="0" presId="urn:microsoft.com/office/officeart/2008/layout/HalfCircleOrganizationChart"/>
    <dgm:cxn modelId="{1EB36870-7D30-4B09-A086-7A9C12B005BA}" type="presParOf" srcId="{2CC89E36-5BC0-46D5-8364-862021E07A2B}" destId="{35001B5C-1FEC-4605-B85C-7024667CFA30}" srcOrd="1" destOrd="0" presId="urn:microsoft.com/office/officeart/2008/layout/HalfCircleOrganizationChart"/>
    <dgm:cxn modelId="{7F7A7873-EA0A-4D5A-B12D-37F6D448408D}" type="presParOf" srcId="{35001B5C-1FEC-4605-B85C-7024667CFA30}" destId="{D468EDAC-AFC9-4695-B670-1B0893F4787D}" srcOrd="0" destOrd="0" presId="urn:microsoft.com/office/officeart/2008/layout/HalfCircleOrganizationChart"/>
    <dgm:cxn modelId="{203C70A0-2F30-479F-8655-DE828892D3F1}" type="presParOf" srcId="{D468EDAC-AFC9-4695-B670-1B0893F4787D}" destId="{5E2BC6F9-01B8-44ED-A803-498CEC7798E5}" srcOrd="0" destOrd="0" presId="urn:microsoft.com/office/officeart/2008/layout/HalfCircleOrganizationChart"/>
    <dgm:cxn modelId="{C35E46BC-54BC-4749-98B0-EF40D439F0EC}" type="presParOf" srcId="{D468EDAC-AFC9-4695-B670-1B0893F4787D}" destId="{8EAE1F09-B655-4E5C-88D8-1FBB139A35D4}" srcOrd="1" destOrd="0" presId="urn:microsoft.com/office/officeart/2008/layout/HalfCircleOrganizationChart"/>
    <dgm:cxn modelId="{1C622C41-2C70-4952-A3BF-E11948742033}" type="presParOf" srcId="{D468EDAC-AFC9-4695-B670-1B0893F4787D}" destId="{24757993-E6B4-4BA9-A4D6-B2D99CCDF61A}" srcOrd="2" destOrd="0" presId="urn:microsoft.com/office/officeart/2008/layout/HalfCircleOrganizationChart"/>
    <dgm:cxn modelId="{E61D1582-C154-4659-908C-5EDD568038C1}" type="presParOf" srcId="{D468EDAC-AFC9-4695-B670-1B0893F4787D}" destId="{1B1ED077-D962-4FDB-BEE4-CE7A0C910A70}" srcOrd="3" destOrd="0" presId="urn:microsoft.com/office/officeart/2008/layout/HalfCircleOrganizationChart"/>
    <dgm:cxn modelId="{318C053F-F8A6-4309-B99E-F91D908468F1}" type="presParOf" srcId="{35001B5C-1FEC-4605-B85C-7024667CFA30}" destId="{C613C1A8-E914-4E97-ABEE-F16A2D9850C2}" srcOrd="1" destOrd="0" presId="urn:microsoft.com/office/officeart/2008/layout/HalfCircleOrganizationChart"/>
    <dgm:cxn modelId="{EC838AA6-A4D0-45A6-9826-FCE66F830430}" type="presParOf" srcId="{35001B5C-1FEC-4605-B85C-7024667CFA30}" destId="{7E3C1D92-9A88-4D55-BA49-63B4888A233F}" srcOrd="2" destOrd="0" presId="urn:microsoft.com/office/officeart/2008/layout/HalfCircleOrganizationChart"/>
    <dgm:cxn modelId="{78DC06EF-1D55-434D-A75B-51429DF31B33}" type="presParOf" srcId="{2CC89E36-5BC0-46D5-8364-862021E07A2B}" destId="{B83A42C9-A15A-4025-A499-0B18C2489EE3}" srcOrd="2" destOrd="0" presId="urn:microsoft.com/office/officeart/2008/layout/HalfCircleOrganizationChart"/>
    <dgm:cxn modelId="{D1D09315-F511-45C6-AE46-00AB4647BB09}" type="presParOf" srcId="{2CC89E36-5BC0-46D5-8364-862021E07A2B}" destId="{55A8CD55-AF73-4896-8207-ED3889CBD708}" srcOrd="3" destOrd="0" presId="urn:microsoft.com/office/officeart/2008/layout/HalfCircleOrganizationChart"/>
    <dgm:cxn modelId="{01F96FAD-BA37-44F4-9129-47F24F0FFEDB}" type="presParOf" srcId="{55A8CD55-AF73-4896-8207-ED3889CBD708}" destId="{25A81CC1-7462-4F14-A2BA-497666A0F54E}" srcOrd="0" destOrd="0" presId="urn:microsoft.com/office/officeart/2008/layout/HalfCircleOrganizationChart"/>
    <dgm:cxn modelId="{294AB91B-7D15-4BCF-81C4-FA9A4E266D8F}" type="presParOf" srcId="{25A81CC1-7462-4F14-A2BA-497666A0F54E}" destId="{DC7A64B1-C846-433D-BE29-D24D62E20EBE}" srcOrd="0" destOrd="0" presId="urn:microsoft.com/office/officeart/2008/layout/HalfCircleOrganizationChart"/>
    <dgm:cxn modelId="{4B37C62F-FF30-4CCD-9893-0A7F67A9D7C7}" type="presParOf" srcId="{25A81CC1-7462-4F14-A2BA-497666A0F54E}" destId="{92AC7D40-9F9B-40DA-824D-513464C26685}" srcOrd="1" destOrd="0" presId="urn:microsoft.com/office/officeart/2008/layout/HalfCircleOrganizationChart"/>
    <dgm:cxn modelId="{11E4934F-D595-44B8-A2AA-C29E07FAD72E}" type="presParOf" srcId="{25A81CC1-7462-4F14-A2BA-497666A0F54E}" destId="{B6E349A8-40A1-4514-9450-10598FE70A0D}" srcOrd="2" destOrd="0" presId="urn:microsoft.com/office/officeart/2008/layout/HalfCircleOrganizationChart"/>
    <dgm:cxn modelId="{14A31382-04E0-46C8-88C8-CB31185A3812}" type="presParOf" srcId="{25A81CC1-7462-4F14-A2BA-497666A0F54E}" destId="{82F31952-8382-47B9-8444-2B93A5A9ABE5}" srcOrd="3" destOrd="0" presId="urn:microsoft.com/office/officeart/2008/layout/HalfCircleOrganizationChart"/>
    <dgm:cxn modelId="{B62C9C8E-253C-40E7-835F-A5F133046C48}" type="presParOf" srcId="{55A8CD55-AF73-4896-8207-ED3889CBD708}" destId="{3C4360F4-0AA2-4590-8C2F-B9E88FDB839D}" srcOrd="1" destOrd="0" presId="urn:microsoft.com/office/officeart/2008/layout/HalfCircleOrganizationChart"/>
    <dgm:cxn modelId="{F545D6F1-6B7A-405C-AFD8-8F36DD4FE73E}" type="presParOf" srcId="{55A8CD55-AF73-4896-8207-ED3889CBD708}" destId="{D1128523-9995-4362-B609-D118663A6DAB}" srcOrd="2" destOrd="0" presId="urn:microsoft.com/office/officeart/2008/layout/HalfCircleOrganizationChart"/>
    <dgm:cxn modelId="{BFFED428-225E-4044-89E2-BE10F1AAD513}" type="presParOf" srcId="{145A0B1C-C1D6-4B24-81E7-DC3636239875}" destId="{0E45A305-0FE8-4E6A-9C8B-2B50B056BC45}" srcOrd="2" destOrd="0" presId="urn:microsoft.com/office/officeart/2008/layout/HalfCircleOrganizationChart"/>
    <dgm:cxn modelId="{049DCCF4-C9F3-46F0-9D07-95C0DFE88F42}" type="presParOf" srcId="{C348A4D9-C19C-4827-865B-EA5AD64DB66B}" destId="{F46C9CF0-8497-4E8A-A5FC-8FB637CE21E6}" srcOrd="2" destOrd="0" presId="urn:microsoft.com/office/officeart/2008/layout/HalfCircleOrganizationChart"/>
    <dgm:cxn modelId="{D5CF7AD1-A90A-45E5-BB31-8F9AF7F8C088}" type="presParOf" srcId="{C348A4D9-C19C-4827-865B-EA5AD64DB66B}" destId="{DCF14DAE-9CE3-4CBE-8E30-2F4C286779CF}" srcOrd="3" destOrd="0" presId="urn:microsoft.com/office/officeart/2008/layout/HalfCircleOrganizationChart"/>
    <dgm:cxn modelId="{BEE0EB45-85F3-4123-AFA7-7866909C55A2}" type="presParOf" srcId="{DCF14DAE-9CE3-4CBE-8E30-2F4C286779CF}" destId="{8C17FD6D-2C2A-4734-AB44-99CF0DE16BC8}" srcOrd="0" destOrd="0" presId="urn:microsoft.com/office/officeart/2008/layout/HalfCircleOrganizationChart"/>
    <dgm:cxn modelId="{2815B5F8-89D1-4511-B201-5A8ABA902FBE}" type="presParOf" srcId="{8C17FD6D-2C2A-4734-AB44-99CF0DE16BC8}" destId="{9990E194-BEAC-4132-AFFE-47535D7C5C2C}" srcOrd="0" destOrd="0" presId="urn:microsoft.com/office/officeart/2008/layout/HalfCircleOrganizationChart"/>
    <dgm:cxn modelId="{FA0E029F-1F74-47F1-A1DD-EB1413629917}" type="presParOf" srcId="{8C17FD6D-2C2A-4734-AB44-99CF0DE16BC8}" destId="{A70C1CC5-44D1-458A-84F5-481600705DA8}" srcOrd="1" destOrd="0" presId="urn:microsoft.com/office/officeart/2008/layout/HalfCircleOrganizationChart"/>
    <dgm:cxn modelId="{F1D6AA08-ED03-4FBA-B660-769266E6C407}" type="presParOf" srcId="{8C17FD6D-2C2A-4734-AB44-99CF0DE16BC8}" destId="{7088AD88-86EC-441C-ABD2-930DD9D3C221}" srcOrd="2" destOrd="0" presId="urn:microsoft.com/office/officeart/2008/layout/HalfCircleOrganizationChart"/>
    <dgm:cxn modelId="{40921267-5550-402A-9AFD-39A3D0B1F4FD}" type="presParOf" srcId="{8C17FD6D-2C2A-4734-AB44-99CF0DE16BC8}" destId="{97DFB2F2-5193-49CE-966B-A31C4CF064E5}" srcOrd="3" destOrd="0" presId="urn:microsoft.com/office/officeart/2008/layout/HalfCircleOrganizationChart"/>
    <dgm:cxn modelId="{6161248A-82BF-4A88-8826-A30AE0AA7B9D}" type="presParOf" srcId="{DCF14DAE-9CE3-4CBE-8E30-2F4C286779CF}" destId="{B6A293C1-1E45-4717-A591-A5AC22F9B4C1}" srcOrd="1" destOrd="0" presId="urn:microsoft.com/office/officeart/2008/layout/HalfCircleOrganizationChart"/>
    <dgm:cxn modelId="{7A5A41D1-3BC4-4C1E-9ED4-BF4CF81ED347}" type="presParOf" srcId="{B6A293C1-1E45-4717-A591-A5AC22F9B4C1}" destId="{3174160A-8C09-4994-8F0E-24C8895AC803}" srcOrd="0" destOrd="0" presId="urn:microsoft.com/office/officeart/2008/layout/HalfCircleOrganizationChart"/>
    <dgm:cxn modelId="{7BACB2AE-2AB3-4A77-A7FF-A52853D12116}" type="presParOf" srcId="{B6A293C1-1E45-4717-A591-A5AC22F9B4C1}" destId="{BAA924D5-2E4F-4A86-AF9A-569FA3259DE0}" srcOrd="1" destOrd="0" presId="urn:microsoft.com/office/officeart/2008/layout/HalfCircleOrganizationChart"/>
    <dgm:cxn modelId="{DABEE4E1-3320-42D6-AC7E-C72B5AC9ED1A}" type="presParOf" srcId="{BAA924D5-2E4F-4A86-AF9A-569FA3259DE0}" destId="{3AB62102-FDFE-4547-AB1B-9C4F2E6CD8D7}" srcOrd="0" destOrd="0" presId="urn:microsoft.com/office/officeart/2008/layout/HalfCircleOrganizationChart"/>
    <dgm:cxn modelId="{672DA524-8FD8-4C33-ABC2-C2082D28E6F3}" type="presParOf" srcId="{3AB62102-FDFE-4547-AB1B-9C4F2E6CD8D7}" destId="{93809AEC-4511-4E1A-B93E-8FD854173D1F}" srcOrd="0" destOrd="0" presId="urn:microsoft.com/office/officeart/2008/layout/HalfCircleOrganizationChart"/>
    <dgm:cxn modelId="{8B84D813-D8F1-49F8-85BF-968414BA6E38}" type="presParOf" srcId="{3AB62102-FDFE-4547-AB1B-9C4F2E6CD8D7}" destId="{46A2EEC2-CD47-4093-A1C5-53F14FE5C176}" srcOrd="1" destOrd="0" presId="urn:microsoft.com/office/officeart/2008/layout/HalfCircleOrganizationChart"/>
    <dgm:cxn modelId="{6CDE9A3F-2E0D-4D27-AFE4-BE5C01FF0945}" type="presParOf" srcId="{3AB62102-FDFE-4547-AB1B-9C4F2E6CD8D7}" destId="{8594B91B-DE88-4897-931C-7E63BE27B9C9}" srcOrd="2" destOrd="0" presId="urn:microsoft.com/office/officeart/2008/layout/HalfCircleOrganizationChart"/>
    <dgm:cxn modelId="{78E6079C-06EB-46D2-BD42-CE632994C315}" type="presParOf" srcId="{3AB62102-FDFE-4547-AB1B-9C4F2E6CD8D7}" destId="{37C2830F-6419-48AA-8D1D-35EE61FD7B7A}" srcOrd="3" destOrd="0" presId="urn:microsoft.com/office/officeart/2008/layout/HalfCircleOrganizationChart"/>
    <dgm:cxn modelId="{BDADD583-6174-4CD5-9520-C15D02B50A55}" type="presParOf" srcId="{BAA924D5-2E4F-4A86-AF9A-569FA3259DE0}" destId="{8E0C9733-2DA9-4416-9D86-5C342057F67B}" srcOrd="1" destOrd="0" presId="urn:microsoft.com/office/officeart/2008/layout/HalfCircleOrganizationChart"/>
    <dgm:cxn modelId="{1EAC7949-FC0E-4008-9B7E-D037EDB7BA89}" type="presParOf" srcId="{BAA924D5-2E4F-4A86-AF9A-569FA3259DE0}" destId="{EC9C2AB2-14AC-4AB6-A09F-89F41C7DA893}" srcOrd="2" destOrd="0" presId="urn:microsoft.com/office/officeart/2008/layout/HalfCircleOrganizationChart"/>
    <dgm:cxn modelId="{5B9E8315-F755-435A-B8D1-B291617643A8}" type="presParOf" srcId="{B6A293C1-1E45-4717-A591-A5AC22F9B4C1}" destId="{BB07007D-3991-443C-9EF9-063FFACB6724}" srcOrd="2" destOrd="0" presId="urn:microsoft.com/office/officeart/2008/layout/HalfCircleOrganizationChart"/>
    <dgm:cxn modelId="{2EEAC0D5-E0D5-423E-8EB7-20D6A5DF39A1}" type="presParOf" srcId="{B6A293C1-1E45-4717-A591-A5AC22F9B4C1}" destId="{7EFB526F-634F-44D9-8C87-DFE7BEA0FBD6}" srcOrd="3" destOrd="0" presId="urn:microsoft.com/office/officeart/2008/layout/HalfCircleOrganizationChart"/>
    <dgm:cxn modelId="{97B9294B-8224-406B-9F29-E0E943D1B1AF}" type="presParOf" srcId="{7EFB526F-634F-44D9-8C87-DFE7BEA0FBD6}" destId="{AF4B1ECE-FC40-4438-B08D-6D2D783D0A05}" srcOrd="0" destOrd="0" presId="urn:microsoft.com/office/officeart/2008/layout/HalfCircleOrganizationChart"/>
    <dgm:cxn modelId="{277B69A0-253B-46E8-B1E2-1C2CFB67A5A8}" type="presParOf" srcId="{AF4B1ECE-FC40-4438-B08D-6D2D783D0A05}" destId="{503EC229-7349-4629-90F8-9BB377068CAA}" srcOrd="0" destOrd="0" presId="urn:microsoft.com/office/officeart/2008/layout/HalfCircleOrganizationChart"/>
    <dgm:cxn modelId="{771D6C3F-7318-4959-B579-CC604D3E80F3}" type="presParOf" srcId="{AF4B1ECE-FC40-4438-B08D-6D2D783D0A05}" destId="{ED7A77E4-ADC5-4120-AD5A-6B77E07028FD}" srcOrd="1" destOrd="0" presId="urn:microsoft.com/office/officeart/2008/layout/HalfCircleOrganizationChart"/>
    <dgm:cxn modelId="{8CEE867B-B0D8-4B04-B1FE-BAA9EE72F880}" type="presParOf" srcId="{AF4B1ECE-FC40-4438-B08D-6D2D783D0A05}" destId="{50A08769-4FCE-4868-80F9-F3B4D712030D}" srcOrd="2" destOrd="0" presId="urn:microsoft.com/office/officeart/2008/layout/HalfCircleOrganizationChart"/>
    <dgm:cxn modelId="{C6E372CC-B3AA-4701-94E3-F4E8400FA8B0}" type="presParOf" srcId="{AF4B1ECE-FC40-4438-B08D-6D2D783D0A05}" destId="{AE6AB44A-C431-435E-8EA9-4507EB450703}" srcOrd="3" destOrd="0" presId="urn:microsoft.com/office/officeart/2008/layout/HalfCircleOrganizationChart"/>
    <dgm:cxn modelId="{9AB7455C-FF0D-4E0A-9B2E-1076639E408A}" type="presParOf" srcId="{7EFB526F-634F-44D9-8C87-DFE7BEA0FBD6}" destId="{6CF8C84B-A895-4CD7-932C-158FF87FD62A}" srcOrd="1" destOrd="0" presId="urn:microsoft.com/office/officeart/2008/layout/HalfCircleOrganizationChart"/>
    <dgm:cxn modelId="{9E9E634E-9980-4C74-841C-70F018C57E22}" type="presParOf" srcId="{7EFB526F-634F-44D9-8C87-DFE7BEA0FBD6}" destId="{AF0691D3-0C29-4079-8040-6F1412E6C601}" srcOrd="2" destOrd="0" presId="urn:microsoft.com/office/officeart/2008/layout/HalfCircleOrganizationChart"/>
    <dgm:cxn modelId="{BA871D0F-3ADD-4976-89AB-4EA13C3E9B8C}" type="presParOf" srcId="{B6A293C1-1E45-4717-A591-A5AC22F9B4C1}" destId="{B6BD39A2-0B31-4030-A0A7-27565320BB79}" srcOrd="4" destOrd="0" presId="urn:microsoft.com/office/officeart/2008/layout/HalfCircleOrganizationChart"/>
    <dgm:cxn modelId="{556FD8F6-BD07-4A0F-B3D0-C96C9482E850}" type="presParOf" srcId="{B6A293C1-1E45-4717-A591-A5AC22F9B4C1}" destId="{23F61E4E-0DE5-4294-B4C0-D35351C9FAC1}" srcOrd="5" destOrd="0" presId="urn:microsoft.com/office/officeart/2008/layout/HalfCircleOrganizationChart"/>
    <dgm:cxn modelId="{941BD84E-2C2F-4FC4-A708-4B81EEC45DC5}" type="presParOf" srcId="{23F61E4E-0DE5-4294-B4C0-D35351C9FAC1}" destId="{2C8D4D0A-AAEB-45E2-B3E3-C1D14066B21A}" srcOrd="0" destOrd="0" presId="urn:microsoft.com/office/officeart/2008/layout/HalfCircleOrganizationChart"/>
    <dgm:cxn modelId="{745DEE1B-84BE-4F7A-A234-A48F16CB1843}" type="presParOf" srcId="{2C8D4D0A-AAEB-45E2-B3E3-C1D14066B21A}" destId="{17BA07C9-A715-4F23-A9E8-68CE0D7B646D}" srcOrd="0" destOrd="0" presId="urn:microsoft.com/office/officeart/2008/layout/HalfCircleOrganizationChart"/>
    <dgm:cxn modelId="{83080BA4-0C07-43B6-B330-6C2085B778E0}" type="presParOf" srcId="{2C8D4D0A-AAEB-45E2-B3E3-C1D14066B21A}" destId="{7BCBD7DF-6133-4A38-9674-F7DEC02BE3D4}" srcOrd="1" destOrd="0" presId="urn:microsoft.com/office/officeart/2008/layout/HalfCircleOrganizationChart"/>
    <dgm:cxn modelId="{A2B1B304-8FFC-4164-8F1B-D525CBED4732}" type="presParOf" srcId="{2C8D4D0A-AAEB-45E2-B3E3-C1D14066B21A}" destId="{9A40073E-97EC-4404-BC7C-64A602F73E6C}" srcOrd="2" destOrd="0" presId="urn:microsoft.com/office/officeart/2008/layout/HalfCircleOrganizationChart"/>
    <dgm:cxn modelId="{904C5B64-78CD-4A99-BCBD-189F7B05FA19}" type="presParOf" srcId="{2C8D4D0A-AAEB-45E2-B3E3-C1D14066B21A}" destId="{AAD06F48-B102-4D60-8A54-BA4642BDBB34}" srcOrd="3" destOrd="0" presId="urn:microsoft.com/office/officeart/2008/layout/HalfCircleOrganizationChart"/>
    <dgm:cxn modelId="{2812D8F7-CDA4-46B7-9D7B-33C9695527EF}" type="presParOf" srcId="{23F61E4E-0DE5-4294-B4C0-D35351C9FAC1}" destId="{6A76A8ED-E733-4692-B71F-A653A45FB89F}" srcOrd="1" destOrd="0" presId="urn:microsoft.com/office/officeart/2008/layout/HalfCircleOrganizationChart"/>
    <dgm:cxn modelId="{5977391E-35B3-492E-A333-CDC133A074B5}" type="presParOf" srcId="{23F61E4E-0DE5-4294-B4C0-D35351C9FAC1}" destId="{19428A5B-136F-4C27-8707-E6EA81F1E027}" srcOrd="2" destOrd="0" presId="urn:microsoft.com/office/officeart/2008/layout/HalfCircleOrganizationChart"/>
    <dgm:cxn modelId="{8B3339D0-947F-4815-BCC0-5B5FA9605C2E}" type="presParOf" srcId="{DCF14DAE-9CE3-4CBE-8E30-2F4C286779CF}" destId="{9810BA4D-2446-4634-86AE-2535FA8D6625}" srcOrd="2" destOrd="0" presId="urn:microsoft.com/office/officeart/2008/layout/HalfCircleOrganizationChart"/>
    <dgm:cxn modelId="{1C79398E-9B3D-4228-AC6D-D4451328276C}" type="presParOf" srcId="{C348A4D9-C19C-4827-865B-EA5AD64DB66B}" destId="{FEB1C14E-2843-48E0-A247-39DB36BAB874}" srcOrd="4" destOrd="0" presId="urn:microsoft.com/office/officeart/2008/layout/HalfCircleOrganizationChart"/>
    <dgm:cxn modelId="{DF558E58-3E73-4A98-8E87-731823A8AFAF}" type="presParOf" srcId="{C348A4D9-C19C-4827-865B-EA5AD64DB66B}" destId="{99381736-F964-4625-8A4F-5DEC125E0B76}" srcOrd="5" destOrd="0" presId="urn:microsoft.com/office/officeart/2008/layout/HalfCircleOrganizationChart"/>
    <dgm:cxn modelId="{22703E3A-D6E4-4A34-B967-0178A883B323}" type="presParOf" srcId="{99381736-F964-4625-8A4F-5DEC125E0B76}" destId="{8673317A-0649-4A82-A094-5451F4C2A639}" srcOrd="0" destOrd="0" presId="urn:microsoft.com/office/officeart/2008/layout/HalfCircleOrganizationChart"/>
    <dgm:cxn modelId="{8F5A2D1B-E372-4BF3-8355-7EC3A2BA44F2}" type="presParOf" srcId="{8673317A-0649-4A82-A094-5451F4C2A639}" destId="{954BBD23-82FA-4874-919F-898D668211F1}" srcOrd="0" destOrd="0" presId="urn:microsoft.com/office/officeart/2008/layout/HalfCircleOrganizationChart"/>
    <dgm:cxn modelId="{63E912E5-E7B3-4271-BB96-33511F975AA7}" type="presParOf" srcId="{8673317A-0649-4A82-A094-5451F4C2A639}" destId="{A2D33733-EDC2-4485-A53B-44FB9922E37C}" srcOrd="1" destOrd="0" presId="urn:microsoft.com/office/officeart/2008/layout/HalfCircleOrganizationChart"/>
    <dgm:cxn modelId="{DA236BBA-4548-418D-A623-78AC90BAC152}" type="presParOf" srcId="{8673317A-0649-4A82-A094-5451F4C2A639}" destId="{FF49ED7A-2E7A-4F6E-AC2E-B18459F8893F}" srcOrd="2" destOrd="0" presId="urn:microsoft.com/office/officeart/2008/layout/HalfCircleOrganizationChart"/>
    <dgm:cxn modelId="{A4E9E725-786A-49BB-9E29-A25E3AF5744F}" type="presParOf" srcId="{8673317A-0649-4A82-A094-5451F4C2A639}" destId="{16AA38B0-93E7-466D-984D-0ECC17509695}" srcOrd="3" destOrd="0" presId="urn:microsoft.com/office/officeart/2008/layout/HalfCircleOrganizationChart"/>
    <dgm:cxn modelId="{1FF389E0-9E81-4BFA-AF7F-45C074B01147}" type="presParOf" srcId="{99381736-F964-4625-8A4F-5DEC125E0B76}" destId="{DAF96EDD-9BBB-48BA-B8FD-1F511AE37B84}" srcOrd="1" destOrd="0" presId="urn:microsoft.com/office/officeart/2008/layout/HalfCircleOrganizationChart"/>
    <dgm:cxn modelId="{61F27FE0-F199-4327-A441-837C1C45BBC5}" type="presParOf" srcId="{DAF96EDD-9BBB-48BA-B8FD-1F511AE37B84}" destId="{353269DF-FB7B-465A-9B05-CFA7AFDFD6BF}" srcOrd="0" destOrd="0" presId="urn:microsoft.com/office/officeart/2008/layout/HalfCircleOrganizationChart"/>
    <dgm:cxn modelId="{030E1DB6-2B83-4C93-9B87-3D4660A426C1}" type="presParOf" srcId="{DAF96EDD-9BBB-48BA-B8FD-1F511AE37B84}" destId="{ADF8B511-C434-46EF-8EBC-AAEB1E0CDA68}" srcOrd="1" destOrd="0" presId="urn:microsoft.com/office/officeart/2008/layout/HalfCircleOrganizationChart"/>
    <dgm:cxn modelId="{2122F2DC-0D12-4E67-84B7-AA7816F1D377}" type="presParOf" srcId="{ADF8B511-C434-46EF-8EBC-AAEB1E0CDA68}" destId="{26C9A942-8E39-4E57-B351-3B7EC93C4D62}" srcOrd="0" destOrd="0" presId="urn:microsoft.com/office/officeart/2008/layout/HalfCircleOrganizationChart"/>
    <dgm:cxn modelId="{D5B9F5DB-3F5B-4020-B2BB-73DD86622EE8}" type="presParOf" srcId="{26C9A942-8E39-4E57-B351-3B7EC93C4D62}" destId="{C5FB32DB-B395-45A2-A30F-3961ABFD4FBA}" srcOrd="0" destOrd="0" presId="urn:microsoft.com/office/officeart/2008/layout/HalfCircleOrganizationChart"/>
    <dgm:cxn modelId="{D1A2001D-FAA5-4801-B4F3-7328FD5BA37A}" type="presParOf" srcId="{26C9A942-8E39-4E57-B351-3B7EC93C4D62}" destId="{A197C01E-5CC8-4115-849F-79F027C479C1}" srcOrd="1" destOrd="0" presId="urn:microsoft.com/office/officeart/2008/layout/HalfCircleOrganizationChart"/>
    <dgm:cxn modelId="{23EFE908-632D-4930-B5FF-42FA0BF52AC5}" type="presParOf" srcId="{26C9A942-8E39-4E57-B351-3B7EC93C4D62}" destId="{67D7A901-DFC6-4EB2-A8F7-E60C240064B4}" srcOrd="2" destOrd="0" presId="urn:microsoft.com/office/officeart/2008/layout/HalfCircleOrganizationChart"/>
    <dgm:cxn modelId="{1D71C04E-8150-45DC-A18C-C900E1160844}" type="presParOf" srcId="{26C9A942-8E39-4E57-B351-3B7EC93C4D62}" destId="{DEA7C35F-1035-440B-9AF0-702E65948148}" srcOrd="3" destOrd="0" presId="urn:microsoft.com/office/officeart/2008/layout/HalfCircleOrganizationChart"/>
    <dgm:cxn modelId="{4570AF14-5A78-4CE5-AA98-A97F8C6927B0}" type="presParOf" srcId="{ADF8B511-C434-46EF-8EBC-AAEB1E0CDA68}" destId="{06BCBE27-28B6-4F63-A714-C7E6356641D1}" srcOrd="1" destOrd="0" presId="urn:microsoft.com/office/officeart/2008/layout/HalfCircleOrganizationChart"/>
    <dgm:cxn modelId="{AC7DD587-BEB7-4AAA-88BF-4112E595C6CE}" type="presParOf" srcId="{ADF8B511-C434-46EF-8EBC-AAEB1E0CDA68}" destId="{4378A3C0-A4CF-48E8-BA84-303DCDB5C527}" srcOrd="2" destOrd="0" presId="urn:microsoft.com/office/officeart/2008/layout/HalfCircleOrganizationChart"/>
    <dgm:cxn modelId="{BDC64E87-93E3-41E1-B0AA-797FC16F70E9}" type="presParOf" srcId="{DAF96EDD-9BBB-48BA-B8FD-1F511AE37B84}" destId="{4C193029-027B-44D4-AC91-E6FDE64DB365}" srcOrd="2" destOrd="0" presId="urn:microsoft.com/office/officeart/2008/layout/HalfCircleOrganizationChart"/>
    <dgm:cxn modelId="{A42E3776-8702-4875-BEEE-CC860B2BE4CC}" type="presParOf" srcId="{DAF96EDD-9BBB-48BA-B8FD-1F511AE37B84}" destId="{8EB37E95-D81D-4C13-A079-3925D3EEE309}" srcOrd="3" destOrd="0" presId="urn:microsoft.com/office/officeart/2008/layout/HalfCircleOrganizationChart"/>
    <dgm:cxn modelId="{B41ABC19-9F79-4F5C-A5CE-939736558D8E}" type="presParOf" srcId="{8EB37E95-D81D-4C13-A079-3925D3EEE309}" destId="{EBDBF502-A340-4F2C-A537-90AF9E0366BB}" srcOrd="0" destOrd="0" presId="urn:microsoft.com/office/officeart/2008/layout/HalfCircleOrganizationChart"/>
    <dgm:cxn modelId="{8AB2D4F2-7135-4C39-A94D-888B89B9FAB7}" type="presParOf" srcId="{EBDBF502-A340-4F2C-A537-90AF9E0366BB}" destId="{02F2081E-78AA-41E2-A799-6F6FC1003B7B}" srcOrd="0" destOrd="0" presId="urn:microsoft.com/office/officeart/2008/layout/HalfCircleOrganizationChart"/>
    <dgm:cxn modelId="{5C258024-04F7-4481-BC35-B4A0128CEE0C}" type="presParOf" srcId="{EBDBF502-A340-4F2C-A537-90AF9E0366BB}" destId="{965A8464-98FF-47A8-BA8D-2E2BBE963A88}" srcOrd="1" destOrd="0" presId="urn:microsoft.com/office/officeart/2008/layout/HalfCircleOrganizationChart"/>
    <dgm:cxn modelId="{FC08C60F-B174-4428-BCEC-5530F0733888}" type="presParOf" srcId="{EBDBF502-A340-4F2C-A537-90AF9E0366BB}" destId="{96F37726-3DBF-4977-847D-A419FB8EDB82}" srcOrd="2" destOrd="0" presId="urn:microsoft.com/office/officeart/2008/layout/HalfCircleOrganizationChart"/>
    <dgm:cxn modelId="{731CA180-866E-4694-BDBA-5DBFA20BF7F7}" type="presParOf" srcId="{EBDBF502-A340-4F2C-A537-90AF9E0366BB}" destId="{701E8A73-ACE2-4A27-BF17-66185AF62851}" srcOrd="3" destOrd="0" presId="urn:microsoft.com/office/officeart/2008/layout/HalfCircleOrganizationChart"/>
    <dgm:cxn modelId="{B4C1C999-B5C5-4D85-B675-2FACA9727070}" type="presParOf" srcId="{8EB37E95-D81D-4C13-A079-3925D3EEE309}" destId="{AB1FE41D-D0CA-4E99-9327-BBC2A5245F06}" srcOrd="1" destOrd="0" presId="urn:microsoft.com/office/officeart/2008/layout/HalfCircleOrganizationChart"/>
    <dgm:cxn modelId="{3DDAA01C-AB4D-4361-8F26-8B67A7171DF9}" type="presParOf" srcId="{8EB37E95-D81D-4C13-A079-3925D3EEE309}" destId="{9D1CCEAC-A556-476C-B07B-7C416F606CBD}" srcOrd="2" destOrd="0" presId="urn:microsoft.com/office/officeart/2008/layout/HalfCircleOrganizationChart"/>
    <dgm:cxn modelId="{A3F331DC-EEC1-43C8-93F0-2C739BB7E6A3}" type="presParOf" srcId="{99381736-F964-4625-8A4F-5DEC125E0B76}" destId="{11847D8B-4C26-4D17-9545-F3E6FEEBECB6}" srcOrd="2" destOrd="0" presId="urn:microsoft.com/office/officeart/2008/layout/HalfCircleOrganizationChart"/>
    <dgm:cxn modelId="{A5FAE6BA-A051-46C7-A2F9-58EE2EA17267}" type="presParOf" srcId="{C348A4D9-C19C-4827-865B-EA5AD64DB66B}" destId="{190D7CFC-0DE7-44BC-8A24-45CFCA3E7342}" srcOrd="6" destOrd="0" presId="urn:microsoft.com/office/officeart/2008/layout/HalfCircleOrganizationChart"/>
    <dgm:cxn modelId="{1DE20881-DD06-4F36-9CA6-AAB903859756}" type="presParOf" srcId="{C348A4D9-C19C-4827-865B-EA5AD64DB66B}" destId="{DFC6C953-E13C-4998-B1FA-04C93CDB2ED7}" srcOrd="7" destOrd="0" presId="urn:microsoft.com/office/officeart/2008/layout/HalfCircleOrganizationChart"/>
    <dgm:cxn modelId="{9E506990-DBE9-4626-B6A5-FCC3B94FBEE4}" type="presParOf" srcId="{DFC6C953-E13C-4998-B1FA-04C93CDB2ED7}" destId="{00948D83-1F02-44BC-B80E-FA3A2C966650}" srcOrd="0" destOrd="0" presId="urn:microsoft.com/office/officeart/2008/layout/HalfCircleOrganizationChart"/>
    <dgm:cxn modelId="{85C9E634-E5F0-4B1A-9EDA-E9D4494305BC}" type="presParOf" srcId="{00948D83-1F02-44BC-B80E-FA3A2C966650}" destId="{7F64278F-2FA6-408A-B9D4-9797D2279486}" srcOrd="0" destOrd="0" presId="urn:microsoft.com/office/officeart/2008/layout/HalfCircleOrganizationChart"/>
    <dgm:cxn modelId="{CD341F18-A810-49D1-B830-27DAE57A31AB}" type="presParOf" srcId="{00948D83-1F02-44BC-B80E-FA3A2C966650}" destId="{BD32D6A0-4231-4D4E-88FB-40683CCE6AC3}" srcOrd="1" destOrd="0" presId="urn:microsoft.com/office/officeart/2008/layout/HalfCircleOrganizationChart"/>
    <dgm:cxn modelId="{C0EFF519-3F74-4157-AD7F-D0CBD9098030}" type="presParOf" srcId="{00948D83-1F02-44BC-B80E-FA3A2C966650}" destId="{FAC06183-6860-4770-AFEB-20F3B3234136}" srcOrd="2" destOrd="0" presId="urn:microsoft.com/office/officeart/2008/layout/HalfCircleOrganizationChart"/>
    <dgm:cxn modelId="{386418AC-F80B-4E97-B2F8-A2F1A19B8B44}" type="presParOf" srcId="{00948D83-1F02-44BC-B80E-FA3A2C966650}" destId="{351676C2-DD27-45B6-8D25-955F85D52ACD}" srcOrd="3" destOrd="0" presId="urn:microsoft.com/office/officeart/2008/layout/HalfCircleOrganizationChart"/>
    <dgm:cxn modelId="{5244F68E-4E9C-4E63-8F01-7DE72F93B418}" type="presParOf" srcId="{DFC6C953-E13C-4998-B1FA-04C93CDB2ED7}" destId="{BD3EA883-AE22-4EBB-8969-72312C860796}" srcOrd="1" destOrd="0" presId="urn:microsoft.com/office/officeart/2008/layout/HalfCircleOrganizationChart"/>
    <dgm:cxn modelId="{3B788027-B7A2-4ABA-8462-D2BD075C3798}" type="presParOf" srcId="{BD3EA883-AE22-4EBB-8969-72312C860796}" destId="{2E1048ED-B833-42BA-ACBE-12A3CE5F8B15}" srcOrd="0" destOrd="0" presId="urn:microsoft.com/office/officeart/2008/layout/HalfCircleOrganizationChart"/>
    <dgm:cxn modelId="{6D5C658E-1420-4E12-8A09-503E1C0B0B94}" type="presParOf" srcId="{BD3EA883-AE22-4EBB-8969-72312C860796}" destId="{02F38EE4-A75C-4FCD-88A8-B18709319352}" srcOrd="1" destOrd="0" presId="urn:microsoft.com/office/officeart/2008/layout/HalfCircleOrganizationChart"/>
    <dgm:cxn modelId="{EE5166A6-9742-433D-BB20-C5EE2472F587}" type="presParOf" srcId="{02F38EE4-A75C-4FCD-88A8-B18709319352}" destId="{003290BB-B95A-4EA2-A050-0334A90E5A32}" srcOrd="0" destOrd="0" presId="urn:microsoft.com/office/officeart/2008/layout/HalfCircleOrganizationChart"/>
    <dgm:cxn modelId="{462F8213-6BAF-4688-8D2E-EC939AD90E99}" type="presParOf" srcId="{003290BB-B95A-4EA2-A050-0334A90E5A32}" destId="{13EC7EAA-D74C-4A61-9769-0FAAD13F8CEE}" srcOrd="0" destOrd="0" presId="urn:microsoft.com/office/officeart/2008/layout/HalfCircleOrganizationChart"/>
    <dgm:cxn modelId="{C3027BBC-2914-4292-888E-BC88E25C8C2B}" type="presParOf" srcId="{003290BB-B95A-4EA2-A050-0334A90E5A32}" destId="{1F37F86D-CD78-46CC-BCAA-7892D5FBB719}" srcOrd="1" destOrd="0" presId="urn:microsoft.com/office/officeart/2008/layout/HalfCircleOrganizationChart"/>
    <dgm:cxn modelId="{C877BFB7-C2DA-4C20-BCC4-5ED7B3AE92AA}" type="presParOf" srcId="{003290BB-B95A-4EA2-A050-0334A90E5A32}" destId="{3414780E-BF9A-442E-BC82-A9262519B345}" srcOrd="2" destOrd="0" presId="urn:microsoft.com/office/officeart/2008/layout/HalfCircleOrganizationChart"/>
    <dgm:cxn modelId="{843CBD39-A873-4641-999C-A18D9848E0B7}" type="presParOf" srcId="{003290BB-B95A-4EA2-A050-0334A90E5A32}" destId="{853C4499-F16C-4F1B-A51E-3A46D7B881C1}" srcOrd="3" destOrd="0" presId="urn:microsoft.com/office/officeart/2008/layout/HalfCircleOrganizationChart"/>
    <dgm:cxn modelId="{7FCB8C8F-5C14-459B-9AB4-0364C43BE77F}" type="presParOf" srcId="{02F38EE4-A75C-4FCD-88A8-B18709319352}" destId="{3A396BEC-F866-453F-9A88-689328A61A42}" srcOrd="1" destOrd="0" presId="urn:microsoft.com/office/officeart/2008/layout/HalfCircleOrganizationChart"/>
    <dgm:cxn modelId="{CFC38D1C-00B7-47C4-9F7B-CF5DA4C4E878}" type="presParOf" srcId="{02F38EE4-A75C-4FCD-88A8-B18709319352}" destId="{5F48CEA5-C609-4585-8B6A-B42E4EF9735D}" srcOrd="2" destOrd="0" presId="urn:microsoft.com/office/officeart/2008/layout/HalfCircleOrganizationChart"/>
    <dgm:cxn modelId="{E08C3D17-42F0-4B36-B89E-E302EAE374BC}" type="presParOf" srcId="{BD3EA883-AE22-4EBB-8969-72312C860796}" destId="{42786E91-7494-4420-98A5-456B39412FC8}" srcOrd="2" destOrd="0" presId="urn:microsoft.com/office/officeart/2008/layout/HalfCircleOrganizationChart"/>
    <dgm:cxn modelId="{25B0272B-CCB8-48EE-8694-D80A8702DBAE}" type="presParOf" srcId="{BD3EA883-AE22-4EBB-8969-72312C860796}" destId="{71F94162-8D14-49C1-ADD4-4C028BE9920A}" srcOrd="3" destOrd="0" presId="urn:microsoft.com/office/officeart/2008/layout/HalfCircleOrganizationChart"/>
    <dgm:cxn modelId="{E464082C-A70C-44CC-BC4D-C9A45C4AC04E}" type="presParOf" srcId="{71F94162-8D14-49C1-ADD4-4C028BE9920A}" destId="{7271CDE9-43B1-482B-8825-F8633A84B170}" srcOrd="0" destOrd="0" presId="urn:microsoft.com/office/officeart/2008/layout/HalfCircleOrganizationChart"/>
    <dgm:cxn modelId="{5460574B-D765-4E68-B2E5-B99BA9808110}" type="presParOf" srcId="{7271CDE9-43B1-482B-8825-F8633A84B170}" destId="{3F1EED37-666A-4F58-AD18-601C40B3B900}" srcOrd="0" destOrd="0" presId="urn:microsoft.com/office/officeart/2008/layout/HalfCircleOrganizationChart"/>
    <dgm:cxn modelId="{5DE59664-F641-4E41-BAC6-7FEC9938F986}" type="presParOf" srcId="{7271CDE9-43B1-482B-8825-F8633A84B170}" destId="{3240DD6C-50FF-4DE7-BDD0-5BCEBC0DAC53}" srcOrd="1" destOrd="0" presId="urn:microsoft.com/office/officeart/2008/layout/HalfCircleOrganizationChart"/>
    <dgm:cxn modelId="{44F68628-7A0E-4246-85DD-88FCE7E01648}" type="presParOf" srcId="{7271CDE9-43B1-482B-8825-F8633A84B170}" destId="{26528051-46EA-424B-B4BA-3BF4EFD30C8C}" srcOrd="2" destOrd="0" presId="urn:microsoft.com/office/officeart/2008/layout/HalfCircleOrganizationChart"/>
    <dgm:cxn modelId="{943B91EA-F8F6-4851-BA6A-2E1C117728CA}" type="presParOf" srcId="{7271CDE9-43B1-482B-8825-F8633A84B170}" destId="{BA354911-D8D6-4F45-AF02-E06339173333}" srcOrd="3" destOrd="0" presId="urn:microsoft.com/office/officeart/2008/layout/HalfCircleOrganizationChart"/>
    <dgm:cxn modelId="{67F9D08A-4CD2-40CB-AFF2-A039C6FBE49C}" type="presParOf" srcId="{71F94162-8D14-49C1-ADD4-4C028BE9920A}" destId="{CAE6DE24-654D-43A6-B2A6-20451BAAB52E}" srcOrd="1" destOrd="0" presId="urn:microsoft.com/office/officeart/2008/layout/HalfCircleOrganizationChart"/>
    <dgm:cxn modelId="{456F424E-4348-4152-A4BE-936BBF098DE7}" type="presParOf" srcId="{71F94162-8D14-49C1-ADD4-4C028BE9920A}" destId="{58443445-E425-4B7A-A97A-2BDA04498F24}" srcOrd="2" destOrd="0" presId="urn:microsoft.com/office/officeart/2008/layout/HalfCircleOrganizationChart"/>
    <dgm:cxn modelId="{6D8E8977-930A-443E-AF12-A2CA6B75E583}" type="presParOf" srcId="{DFC6C953-E13C-4998-B1FA-04C93CDB2ED7}" destId="{1C8C898B-07D4-42B7-9132-D4B4A545C98B}" srcOrd="2" destOrd="0" presId="urn:microsoft.com/office/officeart/2008/layout/HalfCircleOrganizationChart"/>
    <dgm:cxn modelId="{0537304A-CCE7-45A6-B8D9-53C348D7113B}" type="presParOf" srcId="{C348A4D9-C19C-4827-865B-EA5AD64DB66B}" destId="{1AA5352D-BDCC-472D-935B-0F6B53C837BA}" srcOrd="8" destOrd="0" presId="urn:microsoft.com/office/officeart/2008/layout/HalfCircleOrganizationChart"/>
    <dgm:cxn modelId="{BD8C7729-FAC6-4CAB-92BF-224D7726A710}" type="presParOf" srcId="{C348A4D9-C19C-4827-865B-EA5AD64DB66B}" destId="{F9C4F99F-7FF4-4CF2-9F77-75CB3D0CF740}" srcOrd="9" destOrd="0" presId="urn:microsoft.com/office/officeart/2008/layout/HalfCircleOrganizationChart"/>
    <dgm:cxn modelId="{9B5C98BD-608F-4CB2-8F77-C12BECB0F9F7}" type="presParOf" srcId="{F9C4F99F-7FF4-4CF2-9F77-75CB3D0CF740}" destId="{2CD968E4-B5FD-406A-B8A1-80927BE9FB09}" srcOrd="0" destOrd="0" presId="urn:microsoft.com/office/officeart/2008/layout/HalfCircleOrganizationChart"/>
    <dgm:cxn modelId="{92830E16-96BB-40E4-B047-DCD743A15206}" type="presParOf" srcId="{2CD968E4-B5FD-406A-B8A1-80927BE9FB09}" destId="{A7C9783F-B989-461E-8B0D-54CB4F205EDD}" srcOrd="0" destOrd="0" presId="urn:microsoft.com/office/officeart/2008/layout/HalfCircleOrganizationChart"/>
    <dgm:cxn modelId="{62FE2041-B13E-49D8-A242-BCD03CE59E72}" type="presParOf" srcId="{2CD968E4-B5FD-406A-B8A1-80927BE9FB09}" destId="{2DF71541-2C60-49E6-AF0D-1EC39757C127}" srcOrd="1" destOrd="0" presId="urn:microsoft.com/office/officeart/2008/layout/HalfCircleOrganizationChart"/>
    <dgm:cxn modelId="{AD1F52CA-EDFC-40DE-A28D-C049CD095A7B}" type="presParOf" srcId="{2CD968E4-B5FD-406A-B8A1-80927BE9FB09}" destId="{123928E3-1C03-4DB8-8257-E09BB7919A0E}" srcOrd="2" destOrd="0" presId="urn:microsoft.com/office/officeart/2008/layout/HalfCircleOrganizationChart"/>
    <dgm:cxn modelId="{4968A645-3101-42BA-9D8B-C9ADC7B1D358}" type="presParOf" srcId="{2CD968E4-B5FD-406A-B8A1-80927BE9FB09}" destId="{0445825D-D6B4-429A-9146-60AA78A0B384}" srcOrd="3" destOrd="0" presId="urn:microsoft.com/office/officeart/2008/layout/HalfCircleOrganizationChart"/>
    <dgm:cxn modelId="{B773B95E-BE59-4B54-B225-A14EAAA0481E}" type="presParOf" srcId="{F9C4F99F-7FF4-4CF2-9F77-75CB3D0CF740}" destId="{2AD85E18-1746-4588-979A-E998B5D6F562}" srcOrd="1" destOrd="0" presId="urn:microsoft.com/office/officeart/2008/layout/HalfCircleOrganizationChart"/>
    <dgm:cxn modelId="{C1483FD0-9C5F-415A-92BB-4E36FF05F5B2}" type="presParOf" srcId="{2AD85E18-1746-4588-979A-E998B5D6F562}" destId="{F8B91045-B62F-4EF5-A4D9-0ACABBAAC362}" srcOrd="0" destOrd="0" presId="urn:microsoft.com/office/officeart/2008/layout/HalfCircleOrganizationChart"/>
    <dgm:cxn modelId="{9942CFCC-99D0-4D12-B22F-A9C567F85AE4}" type="presParOf" srcId="{2AD85E18-1746-4588-979A-E998B5D6F562}" destId="{FD9B4F44-4212-4A21-9000-78BB89F1EE98}" srcOrd="1" destOrd="0" presId="urn:microsoft.com/office/officeart/2008/layout/HalfCircleOrganizationChart"/>
    <dgm:cxn modelId="{32DDA936-8656-43E1-B4D7-9D3C2BBBE6CA}" type="presParOf" srcId="{FD9B4F44-4212-4A21-9000-78BB89F1EE98}" destId="{ACF307B7-A8A5-4EA4-9438-69FB3D62550C}" srcOrd="0" destOrd="0" presId="urn:microsoft.com/office/officeart/2008/layout/HalfCircleOrganizationChart"/>
    <dgm:cxn modelId="{C0B767A3-4525-43D7-972C-5CBA5C5AF6E9}" type="presParOf" srcId="{ACF307B7-A8A5-4EA4-9438-69FB3D62550C}" destId="{6022B5D0-F6E7-4D7A-A642-6913E0D848C7}" srcOrd="0" destOrd="0" presId="urn:microsoft.com/office/officeart/2008/layout/HalfCircleOrganizationChart"/>
    <dgm:cxn modelId="{036827DF-5C7C-4DAA-9AEC-7994BF11B454}" type="presParOf" srcId="{ACF307B7-A8A5-4EA4-9438-69FB3D62550C}" destId="{9BE5059E-045D-4147-B023-B496D3F6741D}" srcOrd="1" destOrd="0" presId="urn:microsoft.com/office/officeart/2008/layout/HalfCircleOrganizationChart"/>
    <dgm:cxn modelId="{53DCF60E-6E8A-4FB7-A87B-963B551ED497}" type="presParOf" srcId="{ACF307B7-A8A5-4EA4-9438-69FB3D62550C}" destId="{1AEAE3FE-1813-41C6-862B-6C859C83CFC0}" srcOrd="2" destOrd="0" presId="urn:microsoft.com/office/officeart/2008/layout/HalfCircleOrganizationChart"/>
    <dgm:cxn modelId="{4027CABB-3511-4EEC-9E91-60C47AFDBC0F}" type="presParOf" srcId="{ACF307B7-A8A5-4EA4-9438-69FB3D62550C}" destId="{DD1FCE99-9FED-4D2E-BDD8-92C285B44304}" srcOrd="3" destOrd="0" presId="urn:microsoft.com/office/officeart/2008/layout/HalfCircleOrganizationChart"/>
    <dgm:cxn modelId="{44186747-BB80-482D-8FAD-96A1E6D5EA11}" type="presParOf" srcId="{FD9B4F44-4212-4A21-9000-78BB89F1EE98}" destId="{4F63C538-B413-40FB-B6CA-78C15C31DCF5}" srcOrd="1" destOrd="0" presId="urn:microsoft.com/office/officeart/2008/layout/HalfCircleOrganizationChart"/>
    <dgm:cxn modelId="{04FDBAC6-C886-4702-9313-B94414D025F0}" type="presParOf" srcId="{FD9B4F44-4212-4A21-9000-78BB89F1EE98}" destId="{CD4D81A2-90CB-4615-A65A-9F52E8399918}" srcOrd="2" destOrd="0" presId="urn:microsoft.com/office/officeart/2008/layout/HalfCircleOrganizationChart"/>
    <dgm:cxn modelId="{F10CFE7F-581E-4975-A09C-6BD7B2D3A650}" type="presParOf" srcId="{2AD85E18-1746-4588-979A-E998B5D6F562}" destId="{E49C79A5-9036-4034-AB86-DBC9427A52A1}" srcOrd="2" destOrd="0" presId="urn:microsoft.com/office/officeart/2008/layout/HalfCircleOrganizationChart"/>
    <dgm:cxn modelId="{CB432BF5-D1BB-4281-9B8C-70C4BB2FEBFE}" type="presParOf" srcId="{2AD85E18-1746-4588-979A-E998B5D6F562}" destId="{1E7F01C3-7A55-41DB-BC7B-464DF59E9C7D}" srcOrd="3" destOrd="0" presId="urn:microsoft.com/office/officeart/2008/layout/HalfCircleOrganizationChart"/>
    <dgm:cxn modelId="{0CA53851-C46B-4ECC-8FE5-1E0773DE1824}" type="presParOf" srcId="{1E7F01C3-7A55-41DB-BC7B-464DF59E9C7D}" destId="{A0131C23-8EAD-485D-8620-A00587A6A910}" srcOrd="0" destOrd="0" presId="urn:microsoft.com/office/officeart/2008/layout/HalfCircleOrganizationChart"/>
    <dgm:cxn modelId="{BA759C85-71CB-4396-8DDE-2381ADEEE0C0}" type="presParOf" srcId="{A0131C23-8EAD-485D-8620-A00587A6A910}" destId="{3772E6DE-9AD3-4B13-9E91-D1008B14191F}" srcOrd="0" destOrd="0" presId="urn:microsoft.com/office/officeart/2008/layout/HalfCircleOrganizationChart"/>
    <dgm:cxn modelId="{0DF40A5A-D8D8-4347-BE16-9AA61164F51A}" type="presParOf" srcId="{A0131C23-8EAD-485D-8620-A00587A6A910}" destId="{BC68BA68-ABD8-4053-8E8B-9C034AB74B69}" srcOrd="1" destOrd="0" presId="urn:microsoft.com/office/officeart/2008/layout/HalfCircleOrganizationChart"/>
    <dgm:cxn modelId="{41686ED9-042B-44B5-80B1-C9435FF0225B}" type="presParOf" srcId="{A0131C23-8EAD-485D-8620-A00587A6A910}" destId="{CA0CE521-C90F-4D26-BE06-8B3BE1CA4010}" srcOrd="2" destOrd="0" presId="urn:microsoft.com/office/officeart/2008/layout/HalfCircleOrganizationChart"/>
    <dgm:cxn modelId="{536B4427-A150-48AB-B643-F391992478E2}" type="presParOf" srcId="{A0131C23-8EAD-485D-8620-A00587A6A910}" destId="{61C91E64-6846-468A-8FBE-2780C608ABB8}" srcOrd="3" destOrd="0" presId="urn:microsoft.com/office/officeart/2008/layout/HalfCircleOrganizationChart"/>
    <dgm:cxn modelId="{CC3261E3-AA22-45FC-BE7A-B02603B0F81F}" type="presParOf" srcId="{1E7F01C3-7A55-41DB-BC7B-464DF59E9C7D}" destId="{13F4A03E-F8C7-42F0-A030-5C7340EFEBEC}" srcOrd="1" destOrd="0" presId="urn:microsoft.com/office/officeart/2008/layout/HalfCircleOrganizationChart"/>
    <dgm:cxn modelId="{2E164C6D-3194-49FB-853A-D60E90BF76A0}" type="presParOf" srcId="{1E7F01C3-7A55-41DB-BC7B-464DF59E9C7D}" destId="{4BFD9942-B71C-41DA-9B9E-4270AE4DB252}" srcOrd="2" destOrd="0" presId="urn:microsoft.com/office/officeart/2008/layout/HalfCircleOrganizationChart"/>
    <dgm:cxn modelId="{CC86EA59-1B5D-4E02-ADF8-EB013A7B27C3}" type="presParOf" srcId="{F9C4F99F-7FF4-4CF2-9F77-75CB3D0CF740}" destId="{FB6E67EF-73A5-4D18-87D5-F2F5DA88D1B0}" srcOrd="2" destOrd="0" presId="urn:microsoft.com/office/officeart/2008/layout/HalfCircleOrganizationChart"/>
    <dgm:cxn modelId="{4802B523-086D-4820-9446-6BDEFF3FC8E1}" type="presParOf" srcId="{C348A4D9-C19C-4827-865B-EA5AD64DB66B}" destId="{F52AF1E0-E75C-4A0E-94EC-13396F58923A}" srcOrd="10" destOrd="0" presId="urn:microsoft.com/office/officeart/2008/layout/HalfCircleOrganizationChart"/>
    <dgm:cxn modelId="{D09C7234-1E7E-49BC-B6F5-965573D442BB}" type="presParOf" srcId="{C348A4D9-C19C-4827-865B-EA5AD64DB66B}" destId="{AD0B30C1-08BB-4549-9059-2050131012DE}" srcOrd="11" destOrd="0" presId="urn:microsoft.com/office/officeart/2008/layout/HalfCircleOrganizationChart"/>
    <dgm:cxn modelId="{9C794034-F364-4561-8543-B69343539083}" type="presParOf" srcId="{AD0B30C1-08BB-4549-9059-2050131012DE}" destId="{C2FEA24B-7F20-4073-9754-16A51FED88A8}" srcOrd="0" destOrd="0" presId="urn:microsoft.com/office/officeart/2008/layout/HalfCircleOrganizationChart"/>
    <dgm:cxn modelId="{0FDB6662-2AD9-414A-99CC-555B525EA50B}" type="presParOf" srcId="{C2FEA24B-7F20-4073-9754-16A51FED88A8}" destId="{E4468E29-3923-4186-A252-204CDF50DF84}" srcOrd="0" destOrd="0" presId="urn:microsoft.com/office/officeart/2008/layout/HalfCircleOrganizationChart"/>
    <dgm:cxn modelId="{B131771C-4C23-4CE2-9B10-82F93D9E4A9F}" type="presParOf" srcId="{C2FEA24B-7F20-4073-9754-16A51FED88A8}" destId="{9AD35E22-F108-44E3-96E1-B8C421180DEE}" srcOrd="1" destOrd="0" presId="urn:microsoft.com/office/officeart/2008/layout/HalfCircleOrganizationChart"/>
    <dgm:cxn modelId="{3F65BAA7-C52D-4CF2-BFC9-F9EA96C616EE}" type="presParOf" srcId="{C2FEA24B-7F20-4073-9754-16A51FED88A8}" destId="{85EA2C12-CB98-461E-9F54-4E417F0D4424}" srcOrd="2" destOrd="0" presId="urn:microsoft.com/office/officeart/2008/layout/HalfCircleOrganizationChart"/>
    <dgm:cxn modelId="{D9153A77-D0A1-4316-8842-B37CA9DB989B}" type="presParOf" srcId="{C2FEA24B-7F20-4073-9754-16A51FED88A8}" destId="{1841B760-FD1D-4335-A5A7-F91C0525B30C}" srcOrd="3" destOrd="0" presId="urn:microsoft.com/office/officeart/2008/layout/HalfCircleOrganizationChart"/>
    <dgm:cxn modelId="{D687E39A-98B6-49E6-9F20-BCF685392A15}" type="presParOf" srcId="{AD0B30C1-08BB-4549-9059-2050131012DE}" destId="{DA310840-8929-4DD6-9BCE-2723EAD979D9}" srcOrd="1" destOrd="0" presId="urn:microsoft.com/office/officeart/2008/layout/HalfCircleOrganizationChart"/>
    <dgm:cxn modelId="{1896E789-CBBF-412B-BBF0-F1D127940BB8}" type="presParOf" srcId="{AD0B30C1-08BB-4549-9059-2050131012DE}" destId="{A6FE1191-F2CD-4D27-96C9-889EF58E29AB}" srcOrd="2" destOrd="0" presId="urn:microsoft.com/office/officeart/2008/layout/HalfCircleOrganizationChart"/>
    <dgm:cxn modelId="{7C1A2081-D44D-4DC2-BFBD-D56B69D1AB40}" type="presParOf" srcId="{F54F738C-3F63-4BC2-994F-D8F63E2E9DD6}" destId="{231B71B2-C7EE-4D37-A0C0-5EBD38655A39}" srcOrd="2" destOrd="0" presId="urn:microsoft.com/office/officeart/2008/layout/HalfCircle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2AF1E0-E75C-4A0E-94EC-13396F58923A}">
      <dsp:nvSpPr>
        <dsp:cNvPr id="0" name=""/>
        <dsp:cNvSpPr/>
      </dsp:nvSpPr>
      <dsp:spPr>
        <a:xfrm>
          <a:off x="5142609" y="635382"/>
          <a:ext cx="3831179" cy="265966"/>
        </a:xfrm>
        <a:custGeom>
          <a:avLst/>
          <a:gdLst/>
          <a:ahLst/>
          <a:cxnLst/>
          <a:rect l="0" t="0" r="0" b="0"/>
          <a:pathLst>
            <a:path>
              <a:moveTo>
                <a:pt x="0" y="0"/>
              </a:moveTo>
              <a:lnTo>
                <a:pt x="0" y="132983"/>
              </a:lnTo>
              <a:lnTo>
                <a:pt x="3831179" y="132983"/>
              </a:lnTo>
              <a:lnTo>
                <a:pt x="3831179" y="26596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49C79A5-9036-4034-AB86-DBC9427A52A1}">
      <dsp:nvSpPr>
        <dsp:cNvPr id="0" name=""/>
        <dsp:cNvSpPr/>
      </dsp:nvSpPr>
      <dsp:spPr>
        <a:xfrm>
          <a:off x="7441317" y="1534601"/>
          <a:ext cx="582592" cy="1279170"/>
        </a:xfrm>
        <a:custGeom>
          <a:avLst/>
          <a:gdLst/>
          <a:ahLst/>
          <a:cxnLst/>
          <a:rect l="0" t="0" r="0" b="0"/>
          <a:pathLst>
            <a:path>
              <a:moveTo>
                <a:pt x="0" y="0"/>
              </a:moveTo>
              <a:lnTo>
                <a:pt x="0" y="1279170"/>
              </a:lnTo>
              <a:lnTo>
                <a:pt x="582592" y="127917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8B91045-B62F-4EF5-A4D9-0ACABBAAC362}">
      <dsp:nvSpPr>
        <dsp:cNvPr id="0" name=""/>
        <dsp:cNvSpPr/>
      </dsp:nvSpPr>
      <dsp:spPr>
        <a:xfrm>
          <a:off x="7441317" y="1534601"/>
          <a:ext cx="582592" cy="379951"/>
        </a:xfrm>
        <a:custGeom>
          <a:avLst/>
          <a:gdLst/>
          <a:ahLst/>
          <a:cxnLst/>
          <a:rect l="0" t="0" r="0" b="0"/>
          <a:pathLst>
            <a:path>
              <a:moveTo>
                <a:pt x="0" y="0"/>
              </a:moveTo>
              <a:lnTo>
                <a:pt x="0" y="379951"/>
              </a:lnTo>
              <a:lnTo>
                <a:pt x="582592" y="37995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A5352D-BDCC-472D-935B-0F6B53C837BA}">
      <dsp:nvSpPr>
        <dsp:cNvPr id="0" name=""/>
        <dsp:cNvSpPr/>
      </dsp:nvSpPr>
      <dsp:spPr>
        <a:xfrm>
          <a:off x="5142609" y="635382"/>
          <a:ext cx="2298707" cy="265966"/>
        </a:xfrm>
        <a:custGeom>
          <a:avLst/>
          <a:gdLst/>
          <a:ahLst/>
          <a:cxnLst/>
          <a:rect l="0" t="0" r="0" b="0"/>
          <a:pathLst>
            <a:path>
              <a:moveTo>
                <a:pt x="0" y="0"/>
              </a:moveTo>
              <a:lnTo>
                <a:pt x="0" y="132983"/>
              </a:lnTo>
              <a:lnTo>
                <a:pt x="2298707" y="132983"/>
              </a:lnTo>
              <a:lnTo>
                <a:pt x="2298707" y="26596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786E91-7494-4420-98A5-456B39412FC8}">
      <dsp:nvSpPr>
        <dsp:cNvPr id="0" name=""/>
        <dsp:cNvSpPr/>
      </dsp:nvSpPr>
      <dsp:spPr>
        <a:xfrm>
          <a:off x="5908845" y="1534601"/>
          <a:ext cx="582592" cy="1279170"/>
        </a:xfrm>
        <a:custGeom>
          <a:avLst/>
          <a:gdLst/>
          <a:ahLst/>
          <a:cxnLst/>
          <a:rect l="0" t="0" r="0" b="0"/>
          <a:pathLst>
            <a:path>
              <a:moveTo>
                <a:pt x="0" y="0"/>
              </a:moveTo>
              <a:lnTo>
                <a:pt x="0" y="1279170"/>
              </a:lnTo>
              <a:lnTo>
                <a:pt x="582592" y="127917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E1048ED-B833-42BA-ACBE-12A3CE5F8B15}">
      <dsp:nvSpPr>
        <dsp:cNvPr id="0" name=""/>
        <dsp:cNvSpPr/>
      </dsp:nvSpPr>
      <dsp:spPr>
        <a:xfrm>
          <a:off x="5908845" y="1534601"/>
          <a:ext cx="582592" cy="379951"/>
        </a:xfrm>
        <a:custGeom>
          <a:avLst/>
          <a:gdLst/>
          <a:ahLst/>
          <a:cxnLst/>
          <a:rect l="0" t="0" r="0" b="0"/>
          <a:pathLst>
            <a:path>
              <a:moveTo>
                <a:pt x="0" y="0"/>
              </a:moveTo>
              <a:lnTo>
                <a:pt x="0" y="379951"/>
              </a:lnTo>
              <a:lnTo>
                <a:pt x="582592" y="37995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0D7CFC-0DE7-44BC-8A24-45CFCA3E7342}">
      <dsp:nvSpPr>
        <dsp:cNvPr id="0" name=""/>
        <dsp:cNvSpPr/>
      </dsp:nvSpPr>
      <dsp:spPr>
        <a:xfrm>
          <a:off x="5142609" y="635382"/>
          <a:ext cx="766235" cy="265966"/>
        </a:xfrm>
        <a:custGeom>
          <a:avLst/>
          <a:gdLst/>
          <a:ahLst/>
          <a:cxnLst/>
          <a:rect l="0" t="0" r="0" b="0"/>
          <a:pathLst>
            <a:path>
              <a:moveTo>
                <a:pt x="0" y="0"/>
              </a:moveTo>
              <a:lnTo>
                <a:pt x="0" y="132983"/>
              </a:lnTo>
              <a:lnTo>
                <a:pt x="766235" y="132983"/>
              </a:lnTo>
              <a:lnTo>
                <a:pt x="766235" y="26596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193029-027B-44D4-AC91-E6FDE64DB365}">
      <dsp:nvSpPr>
        <dsp:cNvPr id="0" name=""/>
        <dsp:cNvSpPr/>
      </dsp:nvSpPr>
      <dsp:spPr>
        <a:xfrm>
          <a:off x="4376373" y="1534601"/>
          <a:ext cx="582592" cy="1279170"/>
        </a:xfrm>
        <a:custGeom>
          <a:avLst/>
          <a:gdLst/>
          <a:ahLst/>
          <a:cxnLst/>
          <a:rect l="0" t="0" r="0" b="0"/>
          <a:pathLst>
            <a:path>
              <a:moveTo>
                <a:pt x="0" y="0"/>
              </a:moveTo>
              <a:lnTo>
                <a:pt x="0" y="1279170"/>
              </a:lnTo>
              <a:lnTo>
                <a:pt x="582592" y="127917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53269DF-FB7B-465A-9B05-CFA7AFDFD6BF}">
      <dsp:nvSpPr>
        <dsp:cNvPr id="0" name=""/>
        <dsp:cNvSpPr/>
      </dsp:nvSpPr>
      <dsp:spPr>
        <a:xfrm>
          <a:off x="4376373" y="1534601"/>
          <a:ext cx="582592" cy="379951"/>
        </a:xfrm>
        <a:custGeom>
          <a:avLst/>
          <a:gdLst/>
          <a:ahLst/>
          <a:cxnLst/>
          <a:rect l="0" t="0" r="0" b="0"/>
          <a:pathLst>
            <a:path>
              <a:moveTo>
                <a:pt x="0" y="0"/>
              </a:moveTo>
              <a:lnTo>
                <a:pt x="0" y="379951"/>
              </a:lnTo>
              <a:lnTo>
                <a:pt x="582592" y="37995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B1C14E-2843-48E0-A247-39DB36BAB874}">
      <dsp:nvSpPr>
        <dsp:cNvPr id="0" name=""/>
        <dsp:cNvSpPr/>
      </dsp:nvSpPr>
      <dsp:spPr>
        <a:xfrm>
          <a:off x="4376373" y="635382"/>
          <a:ext cx="766235" cy="265966"/>
        </a:xfrm>
        <a:custGeom>
          <a:avLst/>
          <a:gdLst/>
          <a:ahLst/>
          <a:cxnLst/>
          <a:rect l="0" t="0" r="0" b="0"/>
          <a:pathLst>
            <a:path>
              <a:moveTo>
                <a:pt x="766235" y="0"/>
              </a:moveTo>
              <a:lnTo>
                <a:pt x="766235" y="132983"/>
              </a:lnTo>
              <a:lnTo>
                <a:pt x="0" y="132983"/>
              </a:lnTo>
              <a:lnTo>
                <a:pt x="0" y="26596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6BD39A2-0B31-4030-A0A7-27565320BB79}">
      <dsp:nvSpPr>
        <dsp:cNvPr id="0" name=""/>
        <dsp:cNvSpPr/>
      </dsp:nvSpPr>
      <dsp:spPr>
        <a:xfrm>
          <a:off x="2843901" y="1534601"/>
          <a:ext cx="582592" cy="2178389"/>
        </a:xfrm>
        <a:custGeom>
          <a:avLst/>
          <a:gdLst/>
          <a:ahLst/>
          <a:cxnLst/>
          <a:rect l="0" t="0" r="0" b="0"/>
          <a:pathLst>
            <a:path>
              <a:moveTo>
                <a:pt x="0" y="0"/>
              </a:moveTo>
              <a:lnTo>
                <a:pt x="0" y="2178389"/>
              </a:lnTo>
              <a:lnTo>
                <a:pt x="582592" y="2178389"/>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B07007D-3991-443C-9EF9-063FFACB6724}">
      <dsp:nvSpPr>
        <dsp:cNvPr id="0" name=""/>
        <dsp:cNvSpPr/>
      </dsp:nvSpPr>
      <dsp:spPr>
        <a:xfrm>
          <a:off x="2843901" y="1534601"/>
          <a:ext cx="582592" cy="1279170"/>
        </a:xfrm>
        <a:custGeom>
          <a:avLst/>
          <a:gdLst/>
          <a:ahLst/>
          <a:cxnLst/>
          <a:rect l="0" t="0" r="0" b="0"/>
          <a:pathLst>
            <a:path>
              <a:moveTo>
                <a:pt x="0" y="0"/>
              </a:moveTo>
              <a:lnTo>
                <a:pt x="0" y="1279170"/>
              </a:lnTo>
              <a:lnTo>
                <a:pt x="582592" y="127917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174160A-8C09-4994-8F0E-24C8895AC803}">
      <dsp:nvSpPr>
        <dsp:cNvPr id="0" name=""/>
        <dsp:cNvSpPr/>
      </dsp:nvSpPr>
      <dsp:spPr>
        <a:xfrm>
          <a:off x="2843901" y="1534601"/>
          <a:ext cx="582592" cy="379951"/>
        </a:xfrm>
        <a:custGeom>
          <a:avLst/>
          <a:gdLst/>
          <a:ahLst/>
          <a:cxnLst/>
          <a:rect l="0" t="0" r="0" b="0"/>
          <a:pathLst>
            <a:path>
              <a:moveTo>
                <a:pt x="0" y="0"/>
              </a:moveTo>
              <a:lnTo>
                <a:pt x="0" y="379951"/>
              </a:lnTo>
              <a:lnTo>
                <a:pt x="582592" y="37995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6C9CF0-8497-4E8A-A5FC-8FB637CE21E6}">
      <dsp:nvSpPr>
        <dsp:cNvPr id="0" name=""/>
        <dsp:cNvSpPr/>
      </dsp:nvSpPr>
      <dsp:spPr>
        <a:xfrm>
          <a:off x="2843901" y="635382"/>
          <a:ext cx="2298707" cy="265966"/>
        </a:xfrm>
        <a:custGeom>
          <a:avLst/>
          <a:gdLst/>
          <a:ahLst/>
          <a:cxnLst/>
          <a:rect l="0" t="0" r="0" b="0"/>
          <a:pathLst>
            <a:path>
              <a:moveTo>
                <a:pt x="2298707" y="0"/>
              </a:moveTo>
              <a:lnTo>
                <a:pt x="2298707" y="132983"/>
              </a:lnTo>
              <a:lnTo>
                <a:pt x="0" y="132983"/>
              </a:lnTo>
              <a:lnTo>
                <a:pt x="0" y="26596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83A42C9-A15A-4025-A499-0B18C2489EE3}">
      <dsp:nvSpPr>
        <dsp:cNvPr id="0" name=""/>
        <dsp:cNvSpPr/>
      </dsp:nvSpPr>
      <dsp:spPr>
        <a:xfrm>
          <a:off x="1311429" y="1534601"/>
          <a:ext cx="582592" cy="1279170"/>
        </a:xfrm>
        <a:custGeom>
          <a:avLst/>
          <a:gdLst/>
          <a:ahLst/>
          <a:cxnLst/>
          <a:rect l="0" t="0" r="0" b="0"/>
          <a:pathLst>
            <a:path>
              <a:moveTo>
                <a:pt x="0" y="0"/>
              </a:moveTo>
              <a:lnTo>
                <a:pt x="0" y="1279170"/>
              </a:lnTo>
              <a:lnTo>
                <a:pt x="582592" y="127917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C32DBB7-54E5-45B0-A36B-136253F03781}">
      <dsp:nvSpPr>
        <dsp:cNvPr id="0" name=""/>
        <dsp:cNvSpPr/>
      </dsp:nvSpPr>
      <dsp:spPr>
        <a:xfrm>
          <a:off x="1311429" y="1534601"/>
          <a:ext cx="582592" cy="379951"/>
        </a:xfrm>
        <a:custGeom>
          <a:avLst/>
          <a:gdLst/>
          <a:ahLst/>
          <a:cxnLst/>
          <a:rect l="0" t="0" r="0" b="0"/>
          <a:pathLst>
            <a:path>
              <a:moveTo>
                <a:pt x="0" y="0"/>
              </a:moveTo>
              <a:lnTo>
                <a:pt x="0" y="379951"/>
              </a:lnTo>
              <a:lnTo>
                <a:pt x="582592" y="37995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D8213AF-1EA8-4554-87CF-7562A0DDBD61}">
      <dsp:nvSpPr>
        <dsp:cNvPr id="0" name=""/>
        <dsp:cNvSpPr/>
      </dsp:nvSpPr>
      <dsp:spPr>
        <a:xfrm>
          <a:off x="1311429" y="635382"/>
          <a:ext cx="3831179" cy="265966"/>
        </a:xfrm>
        <a:custGeom>
          <a:avLst/>
          <a:gdLst/>
          <a:ahLst/>
          <a:cxnLst/>
          <a:rect l="0" t="0" r="0" b="0"/>
          <a:pathLst>
            <a:path>
              <a:moveTo>
                <a:pt x="3831179" y="0"/>
              </a:moveTo>
              <a:lnTo>
                <a:pt x="3831179" y="132983"/>
              </a:lnTo>
              <a:lnTo>
                <a:pt x="0" y="132983"/>
              </a:lnTo>
              <a:lnTo>
                <a:pt x="0" y="26596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AB8770C-3FB0-4CB3-9E26-610D0178DB9A}">
      <dsp:nvSpPr>
        <dsp:cNvPr id="0" name=""/>
        <dsp:cNvSpPr/>
      </dsp:nvSpPr>
      <dsp:spPr>
        <a:xfrm>
          <a:off x="4825983" y="2129"/>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B3652FE-F7D1-4B6A-9C7D-5CD128BB1AB1}">
      <dsp:nvSpPr>
        <dsp:cNvPr id="0" name=""/>
        <dsp:cNvSpPr/>
      </dsp:nvSpPr>
      <dsp:spPr>
        <a:xfrm>
          <a:off x="4825983" y="2129"/>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3B132B1-E6BA-4EC9-B1DC-227AA4C470CE}">
      <dsp:nvSpPr>
        <dsp:cNvPr id="0" name=""/>
        <dsp:cNvSpPr/>
      </dsp:nvSpPr>
      <dsp:spPr>
        <a:xfrm>
          <a:off x="4509356" y="116114"/>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a:t>院级精品课程</a:t>
          </a:r>
        </a:p>
      </dsp:txBody>
      <dsp:txXfrm>
        <a:off x="4509356" y="116114"/>
        <a:ext cx="1266505" cy="405281"/>
      </dsp:txXfrm>
    </dsp:sp>
    <dsp:sp modelId="{6D5A0D51-2903-49DB-B761-31AD773DE2D4}">
      <dsp:nvSpPr>
        <dsp:cNvPr id="0" name=""/>
        <dsp:cNvSpPr/>
      </dsp:nvSpPr>
      <dsp:spPr>
        <a:xfrm>
          <a:off x="994803" y="901348"/>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DAAB00B-19CB-4B4E-AD30-123E77895BA4}">
      <dsp:nvSpPr>
        <dsp:cNvPr id="0" name=""/>
        <dsp:cNvSpPr/>
      </dsp:nvSpPr>
      <dsp:spPr>
        <a:xfrm>
          <a:off x="994803" y="901348"/>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BF36E59-D3DB-411A-B486-6F7251292829}">
      <dsp:nvSpPr>
        <dsp:cNvPr id="0" name=""/>
        <dsp:cNvSpPr/>
      </dsp:nvSpPr>
      <dsp:spPr>
        <a:xfrm>
          <a:off x="678176" y="1015334"/>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a:t>总体设计</a:t>
          </a:r>
        </a:p>
      </dsp:txBody>
      <dsp:txXfrm>
        <a:off x="678176" y="1015334"/>
        <a:ext cx="1266505" cy="405281"/>
      </dsp:txXfrm>
    </dsp:sp>
    <dsp:sp modelId="{8EAE1F09-B655-4E5C-88D8-1FBB139A35D4}">
      <dsp:nvSpPr>
        <dsp:cNvPr id="0" name=""/>
        <dsp:cNvSpPr/>
      </dsp:nvSpPr>
      <dsp:spPr>
        <a:xfrm>
          <a:off x="1818032" y="1800567"/>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4757993-E6B4-4BA9-A4D6-B2D99CCDF61A}">
      <dsp:nvSpPr>
        <dsp:cNvPr id="0" name=""/>
        <dsp:cNvSpPr/>
      </dsp:nvSpPr>
      <dsp:spPr>
        <a:xfrm>
          <a:off x="1818032" y="1800567"/>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2BC6F9-01B8-44ED-A803-498CEC7798E5}">
      <dsp:nvSpPr>
        <dsp:cNvPr id="0" name=""/>
        <dsp:cNvSpPr/>
      </dsp:nvSpPr>
      <dsp:spPr>
        <a:xfrm>
          <a:off x="1501405" y="1914553"/>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a:t>课程性质</a:t>
          </a:r>
        </a:p>
      </dsp:txBody>
      <dsp:txXfrm>
        <a:off x="1501405" y="1914553"/>
        <a:ext cx="1266505" cy="405281"/>
      </dsp:txXfrm>
    </dsp:sp>
    <dsp:sp modelId="{92AC7D40-9F9B-40DA-824D-513464C26685}">
      <dsp:nvSpPr>
        <dsp:cNvPr id="0" name=""/>
        <dsp:cNvSpPr/>
      </dsp:nvSpPr>
      <dsp:spPr>
        <a:xfrm>
          <a:off x="1818032" y="2699786"/>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6E349A8-40A1-4514-9450-10598FE70A0D}">
      <dsp:nvSpPr>
        <dsp:cNvPr id="0" name=""/>
        <dsp:cNvSpPr/>
      </dsp:nvSpPr>
      <dsp:spPr>
        <a:xfrm>
          <a:off x="1818032" y="2699786"/>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C7A64B1-C846-433D-BE29-D24D62E20EBE}">
      <dsp:nvSpPr>
        <dsp:cNvPr id="0" name=""/>
        <dsp:cNvSpPr/>
      </dsp:nvSpPr>
      <dsp:spPr>
        <a:xfrm>
          <a:off x="1501405" y="2813772"/>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a:t>教学内容</a:t>
          </a:r>
        </a:p>
      </dsp:txBody>
      <dsp:txXfrm>
        <a:off x="1501405" y="2813772"/>
        <a:ext cx="1266505" cy="405281"/>
      </dsp:txXfrm>
    </dsp:sp>
    <dsp:sp modelId="{A70C1CC5-44D1-458A-84F5-481600705DA8}">
      <dsp:nvSpPr>
        <dsp:cNvPr id="0" name=""/>
        <dsp:cNvSpPr/>
      </dsp:nvSpPr>
      <dsp:spPr>
        <a:xfrm>
          <a:off x="2527275" y="901348"/>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088AD88-86EC-441C-ABD2-930DD9D3C221}">
      <dsp:nvSpPr>
        <dsp:cNvPr id="0" name=""/>
        <dsp:cNvSpPr/>
      </dsp:nvSpPr>
      <dsp:spPr>
        <a:xfrm>
          <a:off x="2527275" y="901348"/>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990E194-BEAC-4132-AFFE-47535D7C5C2C}">
      <dsp:nvSpPr>
        <dsp:cNvPr id="0" name=""/>
        <dsp:cNvSpPr/>
      </dsp:nvSpPr>
      <dsp:spPr>
        <a:xfrm>
          <a:off x="2210648" y="1015334"/>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a:t>教学团队</a:t>
          </a:r>
        </a:p>
      </dsp:txBody>
      <dsp:txXfrm>
        <a:off x="2210648" y="1015334"/>
        <a:ext cx="1266505" cy="405281"/>
      </dsp:txXfrm>
    </dsp:sp>
    <dsp:sp modelId="{46A2EEC2-CD47-4093-A1C5-53F14FE5C176}">
      <dsp:nvSpPr>
        <dsp:cNvPr id="0" name=""/>
        <dsp:cNvSpPr/>
      </dsp:nvSpPr>
      <dsp:spPr>
        <a:xfrm>
          <a:off x="3350503" y="1800567"/>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594B91B-DE88-4897-931C-7E63BE27B9C9}">
      <dsp:nvSpPr>
        <dsp:cNvPr id="0" name=""/>
        <dsp:cNvSpPr/>
      </dsp:nvSpPr>
      <dsp:spPr>
        <a:xfrm>
          <a:off x="3350503" y="1800567"/>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3809AEC-4511-4E1A-B93E-8FD854173D1F}">
      <dsp:nvSpPr>
        <dsp:cNvPr id="0" name=""/>
        <dsp:cNvSpPr/>
      </dsp:nvSpPr>
      <dsp:spPr>
        <a:xfrm>
          <a:off x="3033877" y="1914553"/>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a:t>职称结构</a:t>
          </a:r>
        </a:p>
      </dsp:txBody>
      <dsp:txXfrm>
        <a:off x="3033877" y="1914553"/>
        <a:ext cx="1266505" cy="405281"/>
      </dsp:txXfrm>
    </dsp:sp>
    <dsp:sp modelId="{ED7A77E4-ADC5-4120-AD5A-6B77E07028FD}">
      <dsp:nvSpPr>
        <dsp:cNvPr id="0" name=""/>
        <dsp:cNvSpPr/>
      </dsp:nvSpPr>
      <dsp:spPr>
        <a:xfrm>
          <a:off x="3350503" y="2699786"/>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0A08769-4FCE-4868-80F9-F3B4D712030D}">
      <dsp:nvSpPr>
        <dsp:cNvPr id="0" name=""/>
        <dsp:cNvSpPr/>
      </dsp:nvSpPr>
      <dsp:spPr>
        <a:xfrm>
          <a:off x="3350503" y="2699786"/>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03EC229-7349-4629-90F8-9BB377068CAA}">
      <dsp:nvSpPr>
        <dsp:cNvPr id="0" name=""/>
        <dsp:cNvSpPr/>
      </dsp:nvSpPr>
      <dsp:spPr>
        <a:xfrm>
          <a:off x="3033877" y="2813772"/>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a:t>学历结构</a:t>
          </a:r>
        </a:p>
      </dsp:txBody>
      <dsp:txXfrm>
        <a:off x="3033877" y="2813772"/>
        <a:ext cx="1266505" cy="405281"/>
      </dsp:txXfrm>
    </dsp:sp>
    <dsp:sp modelId="{7BCBD7DF-6133-4A38-9674-F7DEC02BE3D4}">
      <dsp:nvSpPr>
        <dsp:cNvPr id="0" name=""/>
        <dsp:cNvSpPr/>
      </dsp:nvSpPr>
      <dsp:spPr>
        <a:xfrm>
          <a:off x="3350503" y="3599005"/>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A40073E-97EC-4404-BC7C-64A602F73E6C}">
      <dsp:nvSpPr>
        <dsp:cNvPr id="0" name=""/>
        <dsp:cNvSpPr/>
      </dsp:nvSpPr>
      <dsp:spPr>
        <a:xfrm>
          <a:off x="3350503" y="3599005"/>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7BA07C9-A715-4F23-A9E8-68CE0D7B646D}">
      <dsp:nvSpPr>
        <dsp:cNvPr id="0" name=""/>
        <dsp:cNvSpPr/>
      </dsp:nvSpPr>
      <dsp:spPr>
        <a:xfrm>
          <a:off x="3033877" y="3712991"/>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a:t>双师结构</a:t>
          </a:r>
        </a:p>
      </dsp:txBody>
      <dsp:txXfrm>
        <a:off x="3033877" y="3712991"/>
        <a:ext cx="1266505" cy="405281"/>
      </dsp:txXfrm>
    </dsp:sp>
    <dsp:sp modelId="{A2D33733-EDC2-4485-A53B-44FB9922E37C}">
      <dsp:nvSpPr>
        <dsp:cNvPr id="0" name=""/>
        <dsp:cNvSpPr/>
      </dsp:nvSpPr>
      <dsp:spPr>
        <a:xfrm>
          <a:off x="4059747" y="901348"/>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F49ED7A-2E7A-4F6E-AC2E-B18459F8893F}">
      <dsp:nvSpPr>
        <dsp:cNvPr id="0" name=""/>
        <dsp:cNvSpPr/>
      </dsp:nvSpPr>
      <dsp:spPr>
        <a:xfrm>
          <a:off x="4059747" y="901348"/>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4BBD23-82FA-4874-919F-898D668211F1}">
      <dsp:nvSpPr>
        <dsp:cNvPr id="0" name=""/>
        <dsp:cNvSpPr/>
      </dsp:nvSpPr>
      <dsp:spPr>
        <a:xfrm>
          <a:off x="3743120" y="1015334"/>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a:t>课程资源</a:t>
          </a:r>
        </a:p>
      </dsp:txBody>
      <dsp:txXfrm>
        <a:off x="3743120" y="1015334"/>
        <a:ext cx="1266505" cy="405281"/>
      </dsp:txXfrm>
    </dsp:sp>
    <dsp:sp modelId="{A197C01E-5CC8-4115-849F-79F027C479C1}">
      <dsp:nvSpPr>
        <dsp:cNvPr id="0" name=""/>
        <dsp:cNvSpPr/>
      </dsp:nvSpPr>
      <dsp:spPr>
        <a:xfrm>
          <a:off x="4882975" y="1800567"/>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7D7A901-DFC6-4EB2-A8F7-E60C240064B4}">
      <dsp:nvSpPr>
        <dsp:cNvPr id="0" name=""/>
        <dsp:cNvSpPr/>
      </dsp:nvSpPr>
      <dsp:spPr>
        <a:xfrm>
          <a:off x="4882975" y="1800567"/>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FB32DB-B395-45A2-A30F-3961ABFD4FBA}">
      <dsp:nvSpPr>
        <dsp:cNvPr id="0" name=""/>
        <dsp:cNvSpPr/>
      </dsp:nvSpPr>
      <dsp:spPr>
        <a:xfrm>
          <a:off x="4566349" y="1914553"/>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a:t>数字资源</a:t>
          </a:r>
        </a:p>
      </dsp:txBody>
      <dsp:txXfrm>
        <a:off x="4566349" y="1914553"/>
        <a:ext cx="1266505" cy="405281"/>
      </dsp:txXfrm>
    </dsp:sp>
    <dsp:sp modelId="{965A8464-98FF-47A8-BA8D-2E2BBE963A88}">
      <dsp:nvSpPr>
        <dsp:cNvPr id="0" name=""/>
        <dsp:cNvSpPr/>
      </dsp:nvSpPr>
      <dsp:spPr>
        <a:xfrm>
          <a:off x="4882975" y="2699786"/>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F37726-3DBF-4977-847D-A419FB8EDB82}">
      <dsp:nvSpPr>
        <dsp:cNvPr id="0" name=""/>
        <dsp:cNvSpPr/>
      </dsp:nvSpPr>
      <dsp:spPr>
        <a:xfrm>
          <a:off x="4882975" y="2699786"/>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2F2081E-78AA-41E2-A799-6F6FC1003B7B}">
      <dsp:nvSpPr>
        <dsp:cNvPr id="0" name=""/>
        <dsp:cNvSpPr/>
      </dsp:nvSpPr>
      <dsp:spPr>
        <a:xfrm>
          <a:off x="4566349" y="2813772"/>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a:t>教材</a:t>
          </a:r>
        </a:p>
      </dsp:txBody>
      <dsp:txXfrm>
        <a:off x="4566349" y="2813772"/>
        <a:ext cx="1266505" cy="405281"/>
      </dsp:txXfrm>
    </dsp:sp>
    <dsp:sp modelId="{BD32D6A0-4231-4D4E-88FB-40683CCE6AC3}">
      <dsp:nvSpPr>
        <dsp:cNvPr id="0" name=""/>
        <dsp:cNvSpPr/>
      </dsp:nvSpPr>
      <dsp:spPr>
        <a:xfrm>
          <a:off x="5592219" y="901348"/>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AC06183-6860-4770-AFEB-20F3B3234136}">
      <dsp:nvSpPr>
        <dsp:cNvPr id="0" name=""/>
        <dsp:cNvSpPr/>
      </dsp:nvSpPr>
      <dsp:spPr>
        <a:xfrm>
          <a:off x="5592219" y="901348"/>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F64278F-2FA6-408A-B9D4-9797D2279486}">
      <dsp:nvSpPr>
        <dsp:cNvPr id="0" name=""/>
        <dsp:cNvSpPr/>
      </dsp:nvSpPr>
      <dsp:spPr>
        <a:xfrm>
          <a:off x="5275592" y="1015334"/>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a:t>教学条件</a:t>
          </a:r>
        </a:p>
      </dsp:txBody>
      <dsp:txXfrm>
        <a:off x="5275592" y="1015334"/>
        <a:ext cx="1266505" cy="405281"/>
      </dsp:txXfrm>
    </dsp:sp>
    <dsp:sp modelId="{1F37F86D-CD78-46CC-BCAA-7892D5FBB719}">
      <dsp:nvSpPr>
        <dsp:cNvPr id="0" name=""/>
        <dsp:cNvSpPr/>
      </dsp:nvSpPr>
      <dsp:spPr>
        <a:xfrm>
          <a:off x="6415447" y="1800567"/>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414780E-BF9A-442E-BC82-A9262519B345}">
      <dsp:nvSpPr>
        <dsp:cNvPr id="0" name=""/>
        <dsp:cNvSpPr/>
      </dsp:nvSpPr>
      <dsp:spPr>
        <a:xfrm>
          <a:off x="6415447" y="1800567"/>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3EC7EAA-D74C-4A61-9769-0FAAD13F8CEE}">
      <dsp:nvSpPr>
        <dsp:cNvPr id="0" name=""/>
        <dsp:cNvSpPr/>
      </dsp:nvSpPr>
      <dsp:spPr>
        <a:xfrm>
          <a:off x="6098821" y="1914553"/>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a:t>校内实训</a:t>
          </a:r>
        </a:p>
      </dsp:txBody>
      <dsp:txXfrm>
        <a:off x="6098821" y="1914553"/>
        <a:ext cx="1266505" cy="405281"/>
      </dsp:txXfrm>
    </dsp:sp>
    <dsp:sp modelId="{3240DD6C-50FF-4DE7-BDD0-5BCEBC0DAC53}">
      <dsp:nvSpPr>
        <dsp:cNvPr id="0" name=""/>
        <dsp:cNvSpPr/>
      </dsp:nvSpPr>
      <dsp:spPr>
        <a:xfrm>
          <a:off x="6415447" y="2699786"/>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6528051-46EA-424B-B4BA-3BF4EFD30C8C}">
      <dsp:nvSpPr>
        <dsp:cNvPr id="0" name=""/>
        <dsp:cNvSpPr/>
      </dsp:nvSpPr>
      <dsp:spPr>
        <a:xfrm>
          <a:off x="6415447" y="2699786"/>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F1EED37-666A-4F58-AD18-601C40B3B900}">
      <dsp:nvSpPr>
        <dsp:cNvPr id="0" name=""/>
        <dsp:cNvSpPr/>
      </dsp:nvSpPr>
      <dsp:spPr>
        <a:xfrm>
          <a:off x="6098821" y="2813772"/>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a:t>校外实训</a:t>
          </a:r>
        </a:p>
      </dsp:txBody>
      <dsp:txXfrm>
        <a:off x="6098821" y="2813772"/>
        <a:ext cx="1266505" cy="405281"/>
      </dsp:txXfrm>
    </dsp:sp>
    <dsp:sp modelId="{2DF71541-2C60-49E6-AF0D-1EC39757C127}">
      <dsp:nvSpPr>
        <dsp:cNvPr id="0" name=""/>
        <dsp:cNvSpPr/>
      </dsp:nvSpPr>
      <dsp:spPr>
        <a:xfrm>
          <a:off x="7124690" y="901348"/>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3928E3-1C03-4DB8-8257-E09BB7919A0E}">
      <dsp:nvSpPr>
        <dsp:cNvPr id="0" name=""/>
        <dsp:cNvSpPr/>
      </dsp:nvSpPr>
      <dsp:spPr>
        <a:xfrm>
          <a:off x="7124690" y="901348"/>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C9783F-B989-461E-8B0D-54CB4F205EDD}">
      <dsp:nvSpPr>
        <dsp:cNvPr id="0" name=""/>
        <dsp:cNvSpPr/>
      </dsp:nvSpPr>
      <dsp:spPr>
        <a:xfrm>
          <a:off x="6808064" y="1015334"/>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a:t>教学方法</a:t>
          </a:r>
        </a:p>
      </dsp:txBody>
      <dsp:txXfrm>
        <a:off x="6808064" y="1015334"/>
        <a:ext cx="1266505" cy="405281"/>
      </dsp:txXfrm>
    </dsp:sp>
    <dsp:sp modelId="{9BE5059E-045D-4147-B023-B496D3F6741D}">
      <dsp:nvSpPr>
        <dsp:cNvPr id="0" name=""/>
        <dsp:cNvSpPr/>
      </dsp:nvSpPr>
      <dsp:spPr>
        <a:xfrm>
          <a:off x="7947919" y="1800567"/>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EAE3FE-1813-41C6-862B-6C859C83CFC0}">
      <dsp:nvSpPr>
        <dsp:cNvPr id="0" name=""/>
        <dsp:cNvSpPr/>
      </dsp:nvSpPr>
      <dsp:spPr>
        <a:xfrm>
          <a:off x="7947919" y="1800567"/>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022B5D0-F6E7-4D7A-A642-6913E0D848C7}">
      <dsp:nvSpPr>
        <dsp:cNvPr id="0" name=""/>
        <dsp:cNvSpPr/>
      </dsp:nvSpPr>
      <dsp:spPr>
        <a:xfrm>
          <a:off x="7631293" y="1914553"/>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a:t>教学手段</a:t>
          </a:r>
        </a:p>
      </dsp:txBody>
      <dsp:txXfrm>
        <a:off x="7631293" y="1914553"/>
        <a:ext cx="1266505" cy="405281"/>
      </dsp:txXfrm>
    </dsp:sp>
    <dsp:sp modelId="{BC68BA68-ABD8-4053-8E8B-9C034AB74B69}">
      <dsp:nvSpPr>
        <dsp:cNvPr id="0" name=""/>
        <dsp:cNvSpPr/>
      </dsp:nvSpPr>
      <dsp:spPr>
        <a:xfrm>
          <a:off x="7947919" y="2699786"/>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0CE521-C90F-4D26-BE06-8B3BE1CA4010}">
      <dsp:nvSpPr>
        <dsp:cNvPr id="0" name=""/>
        <dsp:cNvSpPr/>
      </dsp:nvSpPr>
      <dsp:spPr>
        <a:xfrm>
          <a:off x="7947919" y="2699786"/>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772E6DE-9AD3-4B13-9E91-D1008B14191F}">
      <dsp:nvSpPr>
        <dsp:cNvPr id="0" name=""/>
        <dsp:cNvSpPr/>
      </dsp:nvSpPr>
      <dsp:spPr>
        <a:xfrm>
          <a:off x="7631293" y="2813772"/>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a:t>教学方法</a:t>
          </a:r>
        </a:p>
      </dsp:txBody>
      <dsp:txXfrm>
        <a:off x="7631293" y="2813772"/>
        <a:ext cx="1266505" cy="405281"/>
      </dsp:txXfrm>
    </dsp:sp>
    <dsp:sp modelId="{9AD35E22-F108-44E3-96E1-B8C421180DEE}">
      <dsp:nvSpPr>
        <dsp:cNvPr id="0" name=""/>
        <dsp:cNvSpPr/>
      </dsp:nvSpPr>
      <dsp:spPr>
        <a:xfrm>
          <a:off x="8657162" y="901348"/>
          <a:ext cx="633252" cy="63325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5EA2C12-CB98-461E-9F54-4E417F0D4424}">
      <dsp:nvSpPr>
        <dsp:cNvPr id="0" name=""/>
        <dsp:cNvSpPr/>
      </dsp:nvSpPr>
      <dsp:spPr>
        <a:xfrm>
          <a:off x="8657162" y="901348"/>
          <a:ext cx="633252" cy="63325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4468E29-3923-4186-A252-204CDF50DF84}">
      <dsp:nvSpPr>
        <dsp:cNvPr id="0" name=""/>
        <dsp:cNvSpPr/>
      </dsp:nvSpPr>
      <dsp:spPr>
        <a:xfrm>
          <a:off x="8340536" y="1015334"/>
          <a:ext cx="1266505" cy="40528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a:t>考核与评价</a:t>
          </a:r>
        </a:p>
      </dsp:txBody>
      <dsp:txXfrm>
        <a:off x="8340536" y="1015334"/>
        <a:ext cx="1266505" cy="405281"/>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xmlns="" id="{CF5565DB-CF12-47CF-826F-5174FB8F24AB}"/>
              </a:ext>
            </a:extLst>
          </p:cNvPr>
          <p:cNvSpPr>
            <a:spLocks noGrp="1"/>
          </p:cNvSpPr>
          <p:nvPr>
            <p:ph type="dt" sz="half" idx="10"/>
          </p:nvPr>
        </p:nvSpPr>
        <p:spPr/>
        <p:txBody>
          <a:bodyPr/>
          <a:lstStyle>
            <a:lvl1pPr>
              <a:defRPr/>
            </a:lvl1pPr>
          </a:lstStyle>
          <a:p>
            <a:pPr>
              <a:defRPr/>
            </a:pPr>
            <a:fld id="{F2BA0E83-7BC7-4249-9B14-FFFC7D990C5B}" type="datetimeFigureOut">
              <a:rPr lang="zh-CN" altLang="en-US"/>
              <a:pPr>
                <a:defRPr/>
              </a:pPr>
              <a:t>2019/11/20</a:t>
            </a:fld>
            <a:endParaRPr lang="zh-CN" altLang="en-US"/>
          </a:p>
        </p:txBody>
      </p:sp>
      <p:sp>
        <p:nvSpPr>
          <p:cNvPr id="5" name="页脚占位符 4">
            <a:extLst>
              <a:ext uri="{FF2B5EF4-FFF2-40B4-BE49-F238E27FC236}">
                <a16:creationId xmlns:a16="http://schemas.microsoft.com/office/drawing/2014/main" xmlns="" id="{512BEF42-7BC0-4B24-A981-4647E12FC5F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DD125CA7-F1E4-4740-9F7A-4DB8FF0EA89F}"/>
              </a:ext>
            </a:extLst>
          </p:cNvPr>
          <p:cNvSpPr>
            <a:spLocks noGrp="1"/>
          </p:cNvSpPr>
          <p:nvPr>
            <p:ph type="sldNum" sz="quarter" idx="12"/>
          </p:nvPr>
        </p:nvSpPr>
        <p:spPr/>
        <p:txBody>
          <a:bodyPr/>
          <a:lstStyle>
            <a:lvl1pPr>
              <a:defRPr/>
            </a:lvl1pPr>
          </a:lstStyle>
          <a:p>
            <a:pPr>
              <a:defRPr/>
            </a:pPr>
            <a:fld id="{62FC5F4F-D025-4F84-B4CD-3C7F7B20BDF3}" type="slidenum">
              <a:rPr lang="zh-CN" altLang="en-US"/>
              <a:pPr>
                <a:defRPr/>
              </a:pPr>
              <a:t>‹#›</a:t>
            </a:fld>
            <a:endParaRPr lang="zh-CN" altLang="en-US"/>
          </a:p>
        </p:txBody>
      </p:sp>
    </p:spTree>
    <p:extLst>
      <p:ext uri="{BB962C8B-B14F-4D97-AF65-F5344CB8AC3E}">
        <p14:creationId xmlns:p14="http://schemas.microsoft.com/office/powerpoint/2010/main" xmlns="" val="4204905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日期占位符 3">
            <a:extLst>
              <a:ext uri="{FF2B5EF4-FFF2-40B4-BE49-F238E27FC236}">
                <a16:creationId xmlns:a16="http://schemas.microsoft.com/office/drawing/2014/main" xmlns="" id="{2EAD7417-56C2-4D65-B167-FEEEE1280EB5}"/>
              </a:ext>
            </a:extLst>
          </p:cNvPr>
          <p:cNvSpPr>
            <a:spLocks noGrp="1"/>
          </p:cNvSpPr>
          <p:nvPr>
            <p:ph type="dt" sz="half" idx="10"/>
          </p:nvPr>
        </p:nvSpPr>
        <p:spPr/>
        <p:txBody>
          <a:bodyPr/>
          <a:lstStyle>
            <a:lvl1pPr>
              <a:defRPr/>
            </a:lvl1pPr>
          </a:lstStyle>
          <a:p>
            <a:pPr>
              <a:defRPr/>
            </a:pPr>
            <a:fld id="{13113ED4-A09D-4DE7-8ED9-05A55643B9C0}" type="datetimeFigureOut">
              <a:rPr lang="zh-CN" altLang="en-US"/>
              <a:pPr>
                <a:defRPr/>
              </a:pPr>
              <a:t>2019/11/20</a:t>
            </a:fld>
            <a:endParaRPr lang="zh-CN" altLang="en-US"/>
          </a:p>
        </p:txBody>
      </p:sp>
      <p:sp>
        <p:nvSpPr>
          <p:cNvPr id="5" name="页脚占位符 4">
            <a:extLst>
              <a:ext uri="{FF2B5EF4-FFF2-40B4-BE49-F238E27FC236}">
                <a16:creationId xmlns:a16="http://schemas.microsoft.com/office/drawing/2014/main" xmlns="" id="{1CEAFC53-2A83-4898-8122-DF7508055C7B}"/>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3A5F09DB-005D-43B2-AA0B-99B4F2B3DFDD}"/>
              </a:ext>
            </a:extLst>
          </p:cNvPr>
          <p:cNvSpPr>
            <a:spLocks noGrp="1"/>
          </p:cNvSpPr>
          <p:nvPr>
            <p:ph type="sldNum" sz="quarter" idx="12"/>
          </p:nvPr>
        </p:nvSpPr>
        <p:spPr/>
        <p:txBody>
          <a:bodyPr/>
          <a:lstStyle>
            <a:lvl1pPr>
              <a:defRPr/>
            </a:lvl1pPr>
          </a:lstStyle>
          <a:p>
            <a:pPr>
              <a:defRPr/>
            </a:pPr>
            <a:fld id="{A81A0E50-C66F-4BC5-B710-706B74EACE42}" type="slidenum">
              <a:rPr lang="zh-CN" altLang="en-US"/>
              <a:pPr>
                <a:defRPr/>
              </a:pPr>
              <a:t>‹#›</a:t>
            </a:fld>
            <a:endParaRPr lang="zh-CN" altLang="en-US"/>
          </a:p>
        </p:txBody>
      </p:sp>
    </p:spTree>
    <p:extLst>
      <p:ext uri="{BB962C8B-B14F-4D97-AF65-F5344CB8AC3E}">
        <p14:creationId xmlns:p14="http://schemas.microsoft.com/office/powerpoint/2010/main" xmlns="" val="328200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日期占位符 3">
            <a:extLst>
              <a:ext uri="{FF2B5EF4-FFF2-40B4-BE49-F238E27FC236}">
                <a16:creationId xmlns:a16="http://schemas.microsoft.com/office/drawing/2014/main" xmlns="" id="{C00B3E61-D985-4388-B816-39C14A6FC3EC}"/>
              </a:ext>
            </a:extLst>
          </p:cNvPr>
          <p:cNvSpPr>
            <a:spLocks noGrp="1"/>
          </p:cNvSpPr>
          <p:nvPr>
            <p:ph type="dt" sz="half" idx="10"/>
          </p:nvPr>
        </p:nvSpPr>
        <p:spPr/>
        <p:txBody>
          <a:bodyPr/>
          <a:lstStyle>
            <a:lvl1pPr>
              <a:defRPr/>
            </a:lvl1pPr>
          </a:lstStyle>
          <a:p>
            <a:pPr>
              <a:defRPr/>
            </a:pPr>
            <a:fld id="{53098B15-7FDE-4FD7-938F-2E47FE6B19A6}" type="datetimeFigureOut">
              <a:rPr lang="zh-CN" altLang="en-US"/>
              <a:pPr>
                <a:defRPr/>
              </a:pPr>
              <a:t>2019/11/20</a:t>
            </a:fld>
            <a:endParaRPr lang="zh-CN" altLang="en-US"/>
          </a:p>
        </p:txBody>
      </p:sp>
      <p:sp>
        <p:nvSpPr>
          <p:cNvPr id="5" name="页脚占位符 4">
            <a:extLst>
              <a:ext uri="{FF2B5EF4-FFF2-40B4-BE49-F238E27FC236}">
                <a16:creationId xmlns:a16="http://schemas.microsoft.com/office/drawing/2014/main" xmlns="" id="{5A6B01C7-99C7-483A-9626-BEC32536D094}"/>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4BA81D5B-C1B1-4C7A-BCCF-ADAF86478CD8}"/>
              </a:ext>
            </a:extLst>
          </p:cNvPr>
          <p:cNvSpPr>
            <a:spLocks noGrp="1"/>
          </p:cNvSpPr>
          <p:nvPr>
            <p:ph type="sldNum" sz="quarter" idx="12"/>
          </p:nvPr>
        </p:nvSpPr>
        <p:spPr/>
        <p:txBody>
          <a:bodyPr/>
          <a:lstStyle>
            <a:lvl1pPr>
              <a:defRPr/>
            </a:lvl1pPr>
          </a:lstStyle>
          <a:p>
            <a:pPr>
              <a:defRPr/>
            </a:pPr>
            <a:fld id="{2426F483-7385-48D6-A706-2C74E94AAABE}" type="slidenum">
              <a:rPr lang="zh-CN" altLang="en-US"/>
              <a:pPr>
                <a:defRPr/>
              </a:pPr>
              <a:t>‹#›</a:t>
            </a:fld>
            <a:endParaRPr lang="zh-CN" altLang="en-US"/>
          </a:p>
        </p:txBody>
      </p:sp>
    </p:spTree>
    <p:extLst>
      <p:ext uri="{BB962C8B-B14F-4D97-AF65-F5344CB8AC3E}">
        <p14:creationId xmlns:p14="http://schemas.microsoft.com/office/powerpoint/2010/main" xmlns="" val="377480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日期占位符 3">
            <a:extLst>
              <a:ext uri="{FF2B5EF4-FFF2-40B4-BE49-F238E27FC236}">
                <a16:creationId xmlns:a16="http://schemas.microsoft.com/office/drawing/2014/main" xmlns="" id="{06FFDCF0-1E2F-49A8-8789-BCFC8781F30F}"/>
              </a:ext>
            </a:extLst>
          </p:cNvPr>
          <p:cNvSpPr>
            <a:spLocks noGrp="1"/>
          </p:cNvSpPr>
          <p:nvPr>
            <p:ph type="dt" sz="half" idx="10"/>
          </p:nvPr>
        </p:nvSpPr>
        <p:spPr/>
        <p:txBody>
          <a:bodyPr/>
          <a:lstStyle>
            <a:lvl1pPr>
              <a:defRPr/>
            </a:lvl1pPr>
          </a:lstStyle>
          <a:p>
            <a:pPr>
              <a:defRPr/>
            </a:pPr>
            <a:fld id="{C6B40432-4720-4E8F-8477-D3F2CBE19E9B}" type="datetimeFigureOut">
              <a:rPr lang="zh-CN" altLang="en-US"/>
              <a:pPr>
                <a:defRPr/>
              </a:pPr>
              <a:t>2019/11/20</a:t>
            </a:fld>
            <a:endParaRPr lang="zh-CN" altLang="en-US"/>
          </a:p>
        </p:txBody>
      </p:sp>
      <p:sp>
        <p:nvSpPr>
          <p:cNvPr id="5" name="页脚占位符 4">
            <a:extLst>
              <a:ext uri="{FF2B5EF4-FFF2-40B4-BE49-F238E27FC236}">
                <a16:creationId xmlns:a16="http://schemas.microsoft.com/office/drawing/2014/main" xmlns="" id="{615EA603-6532-4A1E-B0B4-25698BBA3A26}"/>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4E8119EF-3076-4AA2-ACAE-BA0A281823E7}"/>
              </a:ext>
            </a:extLst>
          </p:cNvPr>
          <p:cNvSpPr>
            <a:spLocks noGrp="1"/>
          </p:cNvSpPr>
          <p:nvPr>
            <p:ph type="sldNum" sz="quarter" idx="12"/>
          </p:nvPr>
        </p:nvSpPr>
        <p:spPr/>
        <p:txBody>
          <a:bodyPr/>
          <a:lstStyle>
            <a:lvl1pPr>
              <a:defRPr/>
            </a:lvl1pPr>
          </a:lstStyle>
          <a:p>
            <a:pPr>
              <a:defRPr/>
            </a:pPr>
            <a:fld id="{705809B4-FD1C-4141-8D1A-5981FE4351D7}" type="slidenum">
              <a:rPr lang="zh-CN" altLang="en-US"/>
              <a:pPr>
                <a:defRPr/>
              </a:pPr>
              <a:t>‹#›</a:t>
            </a:fld>
            <a:endParaRPr lang="zh-CN" altLang="en-US"/>
          </a:p>
        </p:txBody>
      </p:sp>
    </p:spTree>
    <p:extLst>
      <p:ext uri="{BB962C8B-B14F-4D97-AF65-F5344CB8AC3E}">
        <p14:creationId xmlns:p14="http://schemas.microsoft.com/office/powerpoint/2010/main" xmlns="" val="45760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xmlns="" id="{B3C35ECC-35D6-4130-BFF3-043191FA8797}"/>
              </a:ext>
            </a:extLst>
          </p:cNvPr>
          <p:cNvSpPr>
            <a:spLocks noGrp="1"/>
          </p:cNvSpPr>
          <p:nvPr>
            <p:ph type="dt" sz="half" idx="10"/>
          </p:nvPr>
        </p:nvSpPr>
        <p:spPr/>
        <p:txBody>
          <a:bodyPr/>
          <a:lstStyle>
            <a:lvl1pPr>
              <a:defRPr/>
            </a:lvl1pPr>
          </a:lstStyle>
          <a:p>
            <a:pPr>
              <a:defRPr/>
            </a:pPr>
            <a:fld id="{AE109941-463D-4989-845C-5CFA1AD13624}" type="datetimeFigureOut">
              <a:rPr lang="zh-CN" altLang="en-US"/>
              <a:pPr>
                <a:defRPr/>
              </a:pPr>
              <a:t>2019/11/20</a:t>
            </a:fld>
            <a:endParaRPr lang="zh-CN" altLang="en-US"/>
          </a:p>
        </p:txBody>
      </p:sp>
      <p:sp>
        <p:nvSpPr>
          <p:cNvPr id="5" name="页脚占位符 4">
            <a:extLst>
              <a:ext uri="{FF2B5EF4-FFF2-40B4-BE49-F238E27FC236}">
                <a16:creationId xmlns:a16="http://schemas.microsoft.com/office/drawing/2014/main" xmlns="" id="{47CA2BF8-53C9-4F94-81A6-B191D6C535F4}"/>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83CE6053-398C-4F9B-B780-20EFAB61075F}"/>
              </a:ext>
            </a:extLst>
          </p:cNvPr>
          <p:cNvSpPr>
            <a:spLocks noGrp="1"/>
          </p:cNvSpPr>
          <p:nvPr>
            <p:ph type="sldNum" sz="quarter" idx="12"/>
          </p:nvPr>
        </p:nvSpPr>
        <p:spPr/>
        <p:txBody>
          <a:bodyPr/>
          <a:lstStyle>
            <a:lvl1pPr>
              <a:defRPr/>
            </a:lvl1pPr>
          </a:lstStyle>
          <a:p>
            <a:pPr>
              <a:defRPr/>
            </a:pPr>
            <a:fld id="{14A958C9-A116-4982-9559-0A5957A32911}" type="slidenum">
              <a:rPr lang="zh-CN" altLang="en-US"/>
              <a:pPr>
                <a:defRPr/>
              </a:pPr>
              <a:t>‹#›</a:t>
            </a:fld>
            <a:endParaRPr lang="zh-CN" altLang="en-US"/>
          </a:p>
        </p:txBody>
      </p:sp>
    </p:spTree>
    <p:extLst>
      <p:ext uri="{BB962C8B-B14F-4D97-AF65-F5344CB8AC3E}">
        <p14:creationId xmlns:p14="http://schemas.microsoft.com/office/powerpoint/2010/main" xmlns="" val="356295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日期占位符 3">
            <a:extLst>
              <a:ext uri="{FF2B5EF4-FFF2-40B4-BE49-F238E27FC236}">
                <a16:creationId xmlns:a16="http://schemas.microsoft.com/office/drawing/2014/main" xmlns="" id="{199E663E-C9E7-437C-A4B4-AD88F0296697}"/>
              </a:ext>
            </a:extLst>
          </p:cNvPr>
          <p:cNvSpPr>
            <a:spLocks noGrp="1"/>
          </p:cNvSpPr>
          <p:nvPr>
            <p:ph type="dt" sz="half" idx="10"/>
          </p:nvPr>
        </p:nvSpPr>
        <p:spPr/>
        <p:txBody>
          <a:bodyPr/>
          <a:lstStyle>
            <a:lvl1pPr>
              <a:defRPr/>
            </a:lvl1pPr>
          </a:lstStyle>
          <a:p>
            <a:pPr>
              <a:defRPr/>
            </a:pPr>
            <a:fld id="{FEABDFBC-62D8-4761-A41F-DB0E91EB5BE6}" type="datetimeFigureOut">
              <a:rPr lang="zh-CN" altLang="en-US"/>
              <a:pPr>
                <a:defRPr/>
              </a:pPr>
              <a:t>2019/11/20</a:t>
            </a:fld>
            <a:endParaRPr lang="zh-CN" altLang="en-US"/>
          </a:p>
        </p:txBody>
      </p:sp>
      <p:sp>
        <p:nvSpPr>
          <p:cNvPr id="6" name="页脚占位符 4">
            <a:extLst>
              <a:ext uri="{FF2B5EF4-FFF2-40B4-BE49-F238E27FC236}">
                <a16:creationId xmlns:a16="http://schemas.microsoft.com/office/drawing/2014/main" xmlns="" id="{CE37C9EA-8BEF-47E4-9F79-9759E2300BE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E843A55C-17C4-451C-AB2D-421C8ADDB172}"/>
              </a:ext>
            </a:extLst>
          </p:cNvPr>
          <p:cNvSpPr>
            <a:spLocks noGrp="1"/>
          </p:cNvSpPr>
          <p:nvPr>
            <p:ph type="sldNum" sz="quarter" idx="12"/>
          </p:nvPr>
        </p:nvSpPr>
        <p:spPr/>
        <p:txBody>
          <a:bodyPr/>
          <a:lstStyle>
            <a:lvl1pPr>
              <a:defRPr/>
            </a:lvl1pPr>
          </a:lstStyle>
          <a:p>
            <a:pPr>
              <a:defRPr/>
            </a:pPr>
            <a:fld id="{B9904CD7-E11E-493E-BDBB-3BDD509A3DA8}" type="slidenum">
              <a:rPr lang="zh-CN" altLang="en-US"/>
              <a:pPr>
                <a:defRPr/>
              </a:pPr>
              <a:t>‹#›</a:t>
            </a:fld>
            <a:endParaRPr lang="zh-CN" altLang="en-US"/>
          </a:p>
        </p:txBody>
      </p:sp>
    </p:spTree>
    <p:extLst>
      <p:ext uri="{BB962C8B-B14F-4D97-AF65-F5344CB8AC3E}">
        <p14:creationId xmlns:p14="http://schemas.microsoft.com/office/powerpoint/2010/main" xmlns="" val="98907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7" name="日期占位符 3">
            <a:extLst>
              <a:ext uri="{FF2B5EF4-FFF2-40B4-BE49-F238E27FC236}">
                <a16:creationId xmlns:a16="http://schemas.microsoft.com/office/drawing/2014/main" xmlns="" id="{91FFDFAC-B082-4EB9-AB7C-9B2B510AAE17}"/>
              </a:ext>
            </a:extLst>
          </p:cNvPr>
          <p:cNvSpPr>
            <a:spLocks noGrp="1"/>
          </p:cNvSpPr>
          <p:nvPr>
            <p:ph type="dt" sz="half" idx="10"/>
          </p:nvPr>
        </p:nvSpPr>
        <p:spPr/>
        <p:txBody>
          <a:bodyPr/>
          <a:lstStyle>
            <a:lvl1pPr>
              <a:defRPr/>
            </a:lvl1pPr>
          </a:lstStyle>
          <a:p>
            <a:pPr>
              <a:defRPr/>
            </a:pPr>
            <a:fld id="{85422426-BD28-4257-B9E2-B0426DA8E6C1}" type="datetimeFigureOut">
              <a:rPr lang="zh-CN" altLang="en-US"/>
              <a:pPr>
                <a:defRPr/>
              </a:pPr>
              <a:t>2019/11/20</a:t>
            </a:fld>
            <a:endParaRPr lang="zh-CN" altLang="en-US"/>
          </a:p>
        </p:txBody>
      </p:sp>
      <p:sp>
        <p:nvSpPr>
          <p:cNvPr id="8" name="页脚占位符 4">
            <a:extLst>
              <a:ext uri="{FF2B5EF4-FFF2-40B4-BE49-F238E27FC236}">
                <a16:creationId xmlns:a16="http://schemas.microsoft.com/office/drawing/2014/main" xmlns="" id="{490E37FF-8129-4CC0-9847-33F0C38B222C}"/>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xmlns="" id="{31CE78B9-C2AA-401D-AABC-4F274D3AE0AB}"/>
              </a:ext>
            </a:extLst>
          </p:cNvPr>
          <p:cNvSpPr>
            <a:spLocks noGrp="1"/>
          </p:cNvSpPr>
          <p:nvPr>
            <p:ph type="sldNum" sz="quarter" idx="12"/>
          </p:nvPr>
        </p:nvSpPr>
        <p:spPr/>
        <p:txBody>
          <a:bodyPr/>
          <a:lstStyle>
            <a:lvl1pPr>
              <a:defRPr/>
            </a:lvl1pPr>
          </a:lstStyle>
          <a:p>
            <a:pPr>
              <a:defRPr/>
            </a:pPr>
            <a:fld id="{B060DC4D-051A-4AE8-BAFF-17012D49BFC4}" type="slidenum">
              <a:rPr lang="zh-CN" altLang="en-US"/>
              <a:pPr>
                <a:defRPr/>
              </a:pPr>
              <a:t>‹#›</a:t>
            </a:fld>
            <a:endParaRPr lang="zh-CN" altLang="en-US"/>
          </a:p>
        </p:txBody>
      </p:sp>
    </p:spTree>
    <p:extLst>
      <p:ext uri="{BB962C8B-B14F-4D97-AF65-F5344CB8AC3E}">
        <p14:creationId xmlns:p14="http://schemas.microsoft.com/office/powerpoint/2010/main" xmlns="" val="44438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a:extLst>
              <a:ext uri="{FF2B5EF4-FFF2-40B4-BE49-F238E27FC236}">
                <a16:creationId xmlns:a16="http://schemas.microsoft.com/office/drawing/2014/main" xmlns="" id="{61A5A787-A795-408C-A7ED-E98892449BCB}"/>
              </a:ext>
            </a:extLst>
          </p:cNvPr>
          <p:cNvSpPr>
            <a:spLocks noGrp="1"/>
          </p:cNvSpPr>
          <p:nvPr>
            <p:ph type="dt" sz="half" idx="10"/>
          </p:nvPr>
        </p:nvSpPr>
        <p:spPr/>
        <p:txBody>
          <a:bodyPr/>
          <a:lstStyle>
            <a:lvl1pPr>
              <a:defRPr/>
            </a:lvl1pPr>
          </a:lstStyle>
          <a:p>
            <a:pPr>
              <a:defRPr/>
            </a:pPr>
            <a:fld id="{5AAC300B-5326-43CA-856A-E1DA6E8B7C4E}" type="datetimeFigureOut">
              <a:rPr lang="zh-CN" altLang="en-US"/>
              <a:pPr>
                <a:defRPr/>
              </a:pPr>
              <a:t>2019/11/20</a:t>
            </a:fld>
            <a:endParaRPr lang="zh-CN" altLang="en-US"/>
          </a:p>
        </p:txBody>
      </p:sp>
      <p:sp>
        <p:nvSpPr>
          <p:cNvPr id="4" name="页脚占位符 4">
            <a:extLst>
              <a:ext uri="{FF2B5EF4-FFF2-40B4-BE49-F238E27FC236}">
                <a16:creationId xmlns:a16="http://schemas.microsoft.com/office/drawing/2014/main" xmlns="" id="{3220F9DC-15EB-459C-8C21-88214630A560}"/>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xmlns="" id="{270B9842-35FC-4AA9-B1BB-2DD4B2E1B543}"/>
              </a:ext>
            </a:extLst>
          </p:cNvPr>
          <p:cNvSpPr>
            <a:spLocks noGrp="1"/>
          </p:cNvSpPr>
          <p:nvPr>
            <p:ph type="sldNum" sz="quarter" idx="12"/>
          </p:nvPr>
        </p:nvSpPr>
        <p:spPr/>
        <p:txBody>
          <a:bodyPr/>
          <a:lstStyle>
            <a:lvl1pPr>
              <a:defRPr/>
            </a:lvl1pPr>
          </a:lstStyle>
          <a:p>
            <a:pPr>
              <a:defRPr/>
            </a:pPr>
            <a:fld id="{FD62CEEB-0798-4CCF-93D1-12EC83DCD8E0}" type="slidenum">
              <a:rPr lang="zh-CN" altLang="en-US"/>
              <a:pPr>
                <a:defRPr/>
              </a:pPr>
              <a:t>‹#›</a:t>
            </a:fld>
            <a:endParaRPr lang="zh-CN" altLang="en-US"/>
          </a:p>
        </p:txBody>
      </p:sp>
    </p:spTree>
    <p:extLst>
      <p:ext uri="{BB962C8B-B14F-4D97-AF65-F5344CB8AC3E}">
        <p14:creationId xmlns:p14="http://schemas.microsoft.com/office/powerpoint/2010/main" xmlns="" val="91216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xmlns="" id="{2F5E007C-7444-422D-8B39-E9D2064FBDA7}"/>
              </a:ext>
            </a:extLst>
          </p:cNvPr>
          <p:cNvSpPr>
            <a:spLocks noGrp="1"/>
          </p:cNvSpPr>
          <p:nvPr>
            <p:ph type="dt" sz="half" idx="10"/>
          </p:nvPr>
        </p:nvSpPr>
        <p:spPr/>
        <p:txBody>
          <a:bodyPr/>
          <a:lstStyle>
            <a:lvl1pPr>
              <a:defRPr/>
            </a:lvl1pPr>
          </a:lstStyle>
          <a:p>
            <a:pPr>
              <a:defRPr/>
            </a:pPr>
            <a:fld id="{DD3D37D8-6255-47DE-AAF3-66BFDF2E0D88}" type="datetimeFigureOut">
              <a:rPr lang="zh-CN" altLang="en-US"/>
              <a:pPr>
                <a:defRPr/>
              </a:pPr>
              <a:t>2019/11/20</a:t>
            </a:fld>
            <a:endParaRPr lang="zh-CN" altLang="en-US"/>
          </a:p>
        </p:txBody>
      </p:sp>
      <p:sp>
        <p:nvSpPr>
          <p:cNvPr id="3" name="页脚占位符 4">
            <a:extLst>
              <a:ext uri="{FF2B5EF4-FFF2-40B4-BE49-F238E27FC236}">
                <a16:creationId xmlns:a16="http://schemas.microsoft.com/office/drawing/2014/main" xmlns="" id="{C4D0361E-B129-4104-BCC8-66417C1E163A}"/>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xmlns="" id="{B9A00929-E875-4F7B-B64B-DCF184CE1CD6}"/>
              </a:ext>
            </a:extLst>
          </p:cNvPr>
          <p:cNvSpPr>
            <a:spLocks noGrp="1"/>
          </p:cNvSpPr>
          <p:nvPr>
            <p:ph type="sldNum" sz="quarter" idx="12"/>
          </p:nvPr>
        </p:nvSpPr>
        <p:spPr/>
        <p:txBody>
          <a:bodyPr/>
          <a:lstStyle>
            <a:lvl1pPr>
              <a:defRPr/>
            </a:lvl1pPr>
          </a:lstStyle>
          <a:p>
            <a:pPr>
              <a:defRPr/>
            </a:pPr>
            <a:fld id="{A0F60328-E98B-497B-BA73-2B100EEDB0C8}" type="slidenum">
              <a:rPr lang="zh-CN" altLang="en-US"/>
              <a:pPr>
                <a:defRPr/>
              </a:pPr>
              <a:t>‹#›</a:t>
            </a:fld>
            <a:endParaRPr lang="zh-CN" altLang="en-US"/>
          </a:p>
        </p:txBody>
      </p:sp>
    </p:spTree>
    <p:extLst>
      <p:ext uri="{BB962C8B-B14F-4D97-AF65-F5344CB8AC3E}">
        <p14:creationId xmlns:p14="http://schemas.microsoft.com/office/powerpoint/2010/main" xmlns="" val="1371190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a:extLst>
              <a:ext uri="{FF2B5EF4-FFF2-40B4-BE49-F238E27FC236}">
                <a16:creationId xmlns:a16="http://schemas.microsoft.com/office/drawing/2014/main" xmlns="" id="{B2228FE3-7268-4ABE-B74C-BEA48F72B7AA}"/>
              </a:ext>
            </a:extLst>
          </p:cNvPr>
          <p:cNvSpPr>
            <a:spLocks noGrp="1"/>
          </p:cNvSpPr>
          <p:nvPr>
            <p:ph type="dt" sz="half" idx="10"/>
          </p:nvPr>
        </p:nvSpPr>
        <p:spPr/>
        <p:txBody>
          <a:bodyPr/>
          <a:lstStyle>
            <a:lvl1pPr>
              <a:defRPr/>
            </a:lvl1pPr>
          </a:lstStyle>
          <a:p>
            <a:pPr>
              <a:defRPr/>
            </a:pPr>
            <a:fld id="{617FEBD8-10D5-4054-A864-EDD2ACBA950D}" type="datetimeFigureOut">
              <a:rPr lang="zh-CN" altLang="en-US"/>
              <a:pPr>
                <a:defRPr/>
              </a:pPr>
              <a:t>2019/11/20</a:t>
            </a:fld>
            <a:endParaRPr lang="zh-CN" altLang="en-US"/>
          </a:p>
        </p:txBody>
      </p:sp>
      <p:sp>
        <p:nvSpPr>
          <p:cNvPr id="6" name="页脚占位符 4">
            <a:extLst>
              <a:ext uri="{FF2B5EF4-FFF2-40B4-BE49-F238E27FC236}">
                <a16:creationId xmlns:a16="http://schemas.microsoft.com/office/drawing/2014/main" xmlns="" id="{C525A944-B181-4722-B540-85838FA124F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4E13B0F0-8AF2-4A4A-B076-B4EB2CB33471}"/>
              </a:ext>
            </a:extLst>
          </p:cNvPr>
          <p:cNvSpPr>
            <a:spLocks noGrp="1"/>
          </p:cNvSpPr>
          <p:nvPr>
            <p:ph type="sldNum" sz="quarter" idx="12"/>
          </p:nvPr>
        </p:nvSpPr>
        <p:spPr/>
        <p:txBody>
          <a:bodyPr/>
          <a:lstStyle>
            <a:lvl1pPr>
              <a:defRPr/>
            </a:lvl1pPr>
          </a:lstStyle>
          <a:p>
            <a:pPr>
              <a:defRPr/>
            </a:pPr>
            <a:fld id="{BD458D51-9A2D-4876-8BFA-89A3861C3801}" type="slidenum">
              <a:rPr lang="zh-CN" altLang="en-US"/>
              <a:pPr>
                <a:defRPr/>
              </a:pPr>
              <a:t>‹#›</a:t>
            </a:fld>
            <a:endParaRPr lang="zh-CN" altLang="en-US"/>
          </a:p>
        </p:txBody>
      </p:sp>
    </p:spTree>
    <p:extLst>
      <p:ext uri="{BB962C8B-B14F-4D97-AF65-F5344CB8AC3E}">
        <p14:creationId xmlns:p14="http://schemas.microsoft.com/office/powerpoint/2010/main" xmlns="" val="37544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a:extLst>
              <a:ext uri="{FF2B5EF4-FFF2-40B4-BE49-F238E27FC236}">
                <a16:creationId xmlns:a16="http://schemas.microsoft.com/office/drawing/2014/main" xmlns="" id="{BFEF4647-95D5-469C-8EA6-5961544FFF31}"/>
              </a:ext>
            </a:extLst>
          </p:cNvPr>
          <p:cNvSpPr>
            <a:spLocks noGrp="1"/>
          </p:cNvSpPr>
          <p:nvPr>
            <p:ph type="dt" sz="half" idx="10"/>
          </p:nvPr>
        </p:nvSpPr>
        <p:spPr/>
        <p:txBody>
          <a:bodyPr/>
          <a:lstStyle>
            <a:lvl1pPr>
              <a:defRPr/>
            </a:lvl1pPr>
          </a:lstStyle>
          <a:p>
            <a:pPr>
              <a:defRPr/>
            </a:pPr>
            <a:fld id="{9E29C7EE-0EBF-4DBC-9973-0D765238A9BA}" type="datetimeFigureOut">
              <a:rPr lang="zh-CN" altLang="en-US"/>
              <a:pPr>
                <a:defRPr/>
              </a:pPr>
              <a:t>2019/11/20</a:t>
            </a:fld>
            <a:endParaRPr lang="zh-CN" altLang="en-US"/>
          </a:p>
        </p:txBody>
      </p:sp>
      <p:sp>
        <p:nvSpPr>
          <p:cNvPr id="6" name="页脚占位符 4">
            <a:extLst>
              <a:ext uri="{FF2B5EF4-FFF2-40B4-BE49-F238E27FC236}">
                <a16:creationId xmlns:a16="http://schemas.microsoft.com/office/drawing/2014/main" xmlns="" id="{620ADEFC-7218-4DBD-84C4-1D390AF4F893}"/>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B39E69EB-3420-4223-8E19-09D0EBB7B571}"/>
              </a:ext>
            </a:extLst>
          </p:cNvPr>
          <p:cNvSpPr>
            <a:spLocks noGrp="1"/>
          </p:cNvSpPr>
          <p:nvPr>
            <p:ph type="sldNum" sz="quarter" idx="12"/>
          </p:nvPr>
        </p:nvSpPr>
        <p:spPr/>
        <p:txBody>
          <a:bodyPr/>
          <a:lstStyle>
            <a:lvl1pPr>
              <a:defRPr/>
            </a:lvl1pPr>
          </a:lstStyle>
          <a:p>
            <a:pPr>
              <a:defRPr/>
            </a:pPr>
            <a:fld id="{9DF6F1FD-BD1F-49CB-9BF3-6F2D30241D71}" type="slidenum">
              <a:rPr lang="zh-CN" altLang="en-US"/>
              <a:pPr>
                <a:defRPr/>
              </a:pPr>
              <a:t>‹#›</a:t>
            </a:fld>
            <a:endParaRPr lang="zh-CN" altLang="en-US"/>
          </a:p>
        </p:txBody>
      </p:sp>
    </p:spTree>
    <p:extLst>
      <p:ext uri="{BB962C8B-B14F-4D97-AF65-F5344CB8AC3E}">
        <p14:creationId xmlns:p14="http://schemas.microsoft.com/office/powerpoint/2010/main" xmlns="" val="22868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xmlns="" id="{D0234172-399B-4E7C-881A-301ECE8F788C}"/>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xmlns="" id="{2375B0E4-9E74-486E-8220-D8F6A6BE9C2C}"/>
              </a:ext>
            </a:extLst>
          </p:cNvPr>
          <p:cNvSpPr>
            <a:spLocks noGrp="1" noChangeArrowheads="1"/>
          </p:cNvSpPr>
          <p:nvPr>
            <p:ph type="body" idx="4294967295"/>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43A4370-8056-4E8F-801F-B373EE3C4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a:defRPr/>
            </a:pPr>
            <a:fld id="{DD72FA66-A3B6-46DF-8FC7-45B25DA224B6}" type="datetimeFigureOut">
              <a:rPr lang="zh-CN" altLang="en-US"/>
              <a:pPr>
                <a:defRPr/>
              </a:pPr>
              <a:t>2019/11/20</a:t>
            </a:fld>
            <a:endParaRPr lang="zh-CN" altLang="en-US"/>
          </a:p>
        </p:txBody>
      </p:sp>
      <p:sp>
        <p:nvSpPr>
          <p:cNvPr id="5" name="页脚占位符 4">
            <a:extLst>
              <a:ext uri="{FF2B5EF4-FFF2-40B4-BE49-F238E27FC236}">
                <a16:creationId xmlns:a16="http://schemas.microsoft.com/office/drawing/2014/main" xmlns="" id="{3D40D765-B158-4DEB-865B-A79E122D76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defRPr>
            </a:lvl1pPr>
          </a:lstStyle>
          <a:p>
            <a:pPr>
              <a:defRPr/>
            </a:pPr>
            <a:endParaRPr lang="zh-CN" altLang="en-US"/>
          </a:p>
        </p:txBody>
      </p:sp>
      <p:sp>
        <p:nvSpPr>
          <p:cNvPr id="6" name="灯片编号占位符 5">
            <a:extLst>
              <a:ext uri="{FF2B5EF4-FFF2-40B4-BE49-F238E27FC236}">
                <a16:creationId xmlns:a16="http://schemas.microsoft.com/office/drawing/2014/main" xmlns="" id="{65274B41-74EF-406E-AE86-6C560CB445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defRPr sz="1200" noProof="1">
                <a:solidFill>
                  <a:schemeClr val="tx1">
                    <a:tint val="75000"/>
                  </a:schemeClr>
                </a:solidFill>
                <a:latin typeface="+mn-lt"/>
                <a:ea typeface="+mn-ea"/>
              </a:defRPr>
            </a:lvl1pPr>
          </a:lstStyle>
          <a:p>
            <a:pPr>
              <a:defRPr/>
            </a:pPr>
            <a:fld id="{77FD31E1-C944-4EFA-858B-25D240C83EC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F2F2F2"/>
        </a:solidFill>
        <a:effectLst/>
      </p:bgPr>
    </p:bg>
    <p:spTree>
      <p:nvGrpSpPr>
        <p:cNvPr id="1" name=""/>
        <p:cNvGrpSpPr/>
        <p:nvPr/>
      </p:nvGrpSpPr>
      <p:grpSpPr>
        <a:xfrm>
          <a:off x="0" y="0"/>
          <a:ext cx="0" cy="0"/>
          <a:chOff x="0" y="0"/>
          <a:chExt cx="0" cy="0"/>
        </a:xfrm>
      </p:grpSpPr>
      <p:sp>
        <p:nvSpPr>
          <p:cNvPr id="28" name="任意多边形 27">
            <a:extLst>
              <a:ext uri="{FF2B5EF4-FFF2-40B4-BE49-F238E27FC236}">
                <a16:creationId xmlns:a16="http://schemas.microsoft.com/office/drawing/2014/main" xmlns="" id="{012C80DB-6459-4ABE-9903-ACF2B8257B4C}"/>
              </a:ext>
            </a:extLst>
          </p:cNvPr>
          <p:cNvSpPr/>
          <p:nvPr/>
        </p:nvSpPr>
        <p:spPr>
          <a:xfrm>
            <a:off x="5057775" y="2828925"/>
            <a:ext cx="4614863" cy="1228725"/>
          </a:xfrm>
          <a:custGeom>
            <a:avLst/>
            <a:gdLst>
              <a:gd name="connsiteX0" fmla="*/ 0 w 4614863"/>
              <a:gd name="connsiteY0" fmla="*/ 300038 h 1228725"/>
              <a:gd name="connsiteX1" fmla="*/ 342900 w 4614863"/>
              <a:gd name="connsiteY1" fmla="*/ 300038 h 1228725"/>
              <a:gd name="connsiteX2" fmla="*/ 342900 w 4614863"/>
              <a:gd name="connsiteY2" fmla="*/ 0 h 1228725"/>
              <a:gd name="connsiteX3" fmla="*/ 2371725 w 4614863"/>
              <a:gd name="connsiteY3" fmla="*/ 0 h 1228725"/>
              <a:gd name="connsiteX4" fmla="*/ 2371725 w 4614863"/>
              <a:gd name="connsiteY4" fmla="*/ 1228725 h 1228725"/>
              <a:gd name="connsiteX5" fmla="*/ 4614863 w 4614863"/>
              <a:gd name="connsiteY5" fmla="*/ 122872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4863" h="1228725">
                <a:moveTo>
                  <a:pt x="0" y="300038"/>
                </a:moveTo>
                <a:lnTo>
                  <a:pt x="342900" y="300038"/>
                </a:lnTo>
                <a:lnTo>
                  <a:pt x="342900" y="0"/>
                </a:lnTo>
                <a:lnTo>
                  <a:pt x="2371725" y="0"/>
                </a:lnTo>
                <a:lnTo>
                  <a:pt x="2371725" y="1228725"/>
                </a:lnTo>
                <a:lnTo>
                  <a:pt x="4614863" y="1228725"/>
                </a:lnTo>
              </a:path>
            </a:pathLst>
          </a:custGeom>
          <a:noFill/>
          <a:ln>
            <a:solidFill>
              <a:schemeClr val="accent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 name="组合 1">
            <a:extLst>
              <a:ext uri="{FF2B5EF4-FFF2-40B4-BE49-F238E27FC236}">
                <a16:creationId xmlns:a16="http://schemas.microsoft.com/office/drawing/2014/main" xmlns="" id="{5B13D047-01E0-4A8F-9D96-B258D920B420}"/>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69463ED5-38F4-4CCA-8A94-8AC699F29038}"/>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894F1583-F4BE-4A26-AF89-2757E6DBA171}"/>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0097F8A4-C913-4BE6-B7BE-5EE6ABAA2772}"/>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8" name="组合 7">
            <a:extLst>
              <a:ext uri="{FF2B5EF4-FFF2-40B4-BE49-F238E27FC236}">
                <a16:creationId xmlns:a16="http://schemas.microsoft.com/office/drawing/2014/main" xmlns="" id="{DA87EEF8-95C8-48DC-A549-70FFF2D8E010}"/>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27E06FFE-8E00-4865-9BBE-B9FA1E0C3CBA}"/>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9CE1830B-E1B6-41D2-BDF2-885536789CB1}"/>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7D569B95-F954-4156-9D7D-9F5B0C767A26}"/>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2053" name="组合 2">
            <a:extLst>
              <a:ext uri="{FF2B5EF4-FFF2-40B4-BE49-F238E27FC236}">
                <a16:creationId xmlns:a16="http://schemas.microsoft.com/office/drawing/2014/main" xmlns="" id="{614F1635-6A1F-4D23-9942-767000DA4730}"/>
              </a:ext>
            </a:extLst>
          </p:cNvPr>
          <p:cNvGrpSpPr>
            <a:grpSpLocks/>
          </p:cNvGrpSpPr>
          <p:nvPr/>
        </p:nvGrpSpPr>
        <p:grpSpPr bwMode="auto">
          <a:xfrm>
            <a:off x="1365250" y="2120900"/>
            <a:ext cx="2038350" cy="1949450"/>
            <a:chOff x="1547918" y="1712355"/>
            <a:chExt cx="3081113" cy="2946452"/>
          </a:xfrm>
        </p:grpSpPr>
        <p:sp>
          <p:nvSpPr>
            <p:cNvPr id="38" name="任意多边形 37">
              <a:extLst>
                <a:ext uri="{FF2B5EF4-FFF2-40B4-BE49-F238E27FC236}">
                  <a16:creationId xmlns:a16="http://schemas.microsoft.com/office/drawing/2014/main" xmlns="" id="{0556C6B8-581D-4312-919E-2EECEBAC8EC6}"/>
                </a:ext>
              </a:extLst>
            </p:cNvPr>
            <p:cNvSpPr/>
            <p:nvPr/>
          </p:nvSpPr>
          <p:spPr>
            <a:xfrm>
              <a:off x="1547918" y="1712355"/>
              <a:ext cx="1622144" cy="1710766"/>
            </a:xfrm>
            <a:custGeom>
              <a:avLst/>
              <a:gdLst>
                <a:gd name="connsiteX0" fmla="*/ 1157339 w 1622754"/>
                <a:gd name="connsiteY0" fmla="*/ 0 h 1710840"/>
                <a:gd name="connsiteX1" fmla="*/ 1622754 w 1622754"/>
                <a:gd name="connsiteY1" fmla="*/ 0 h 1710840"/>
                <a:gd name="connsiteX2" fmla="*/ 1622754 w 1622754"/>
                <a:gd name="connsiteY2" fmla="*/ 1710840 h 1710840"/>
                <a:gd name="connsiteX3" fmla="*/ 7353 w 1622754"/>
                <a:gd name="connsiteY3" fmla="*/ 1710840 h 1710840"/>
                <a:gd name="connsiteX4" fmla="*/ 0 w 1622754"/>
                <a:gd name="connsiteY4" fmla="*/ 1565219 h 1710840"/>
                <a:gd name="connsiteX5" fmla="*/ 1150190 w 1622754"/>
                <a:gd name="connsiteY5" fmla="*/ 1838 h 171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2754" h="1710840">
                  <a:moveTo>
                    <a:pt x="1157339" y="0"/>
                  </a:moveTo>
                  <a:lnTo>
                    <a:pt x="1622754" y="0"/>
                  </a:lnTo>
                  <a:lnTo>
                    <a:pt x="1622754" y="1710840"/>
                  </a:lnTo>
                  <a:lnTo>
                    <a:pt x="7353" y="1710840"/>
                  </a:lnTo>
                  <a:lnTo>
                    <a:pt x="0" y="1565219"/>
                  </a:lnTo>
                  <a:cubicBezTo>
                    <a:pt x="0" y="830657"/>
                    <a:pt x="483828" y="209098"/>
                    <a:pt x="1150190" y="183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7" name="任意多边形 36">
              <a:extLst>
                <a:ext uri="{FF2B5EF4-FFF2-40B4-BE49-F238E27FC236}">
                  <a16:creationId xmlns:a16="http://schemas.microsoft.com/office/drawing/2014/main" xmlns="" id="{DB06ABA5-9947-4C73-BECF-CACD01504985}"/>
                </a:ext>
              </a:extLst>
            </p:cNvPr>
            <p:cNvSpPr/>
            <p:nvPr/>
          </p:nvSpPr>
          <p:spPr>
            <a:xfrm>
              <a:off x="3170062" y="1964292"/>
              <a:ext cx="1458969" cy="1458830"/>
            </a:xfrm>
            <a:custGeom>
              <a:avLst/>
              <a:gdLst>
                <a:gd name="connsiteX0" fmla="*/ 0 w 1458360"/>
                <a:gd name="connsiteY0" fmla="*/ 0 h 1458360"/>
                <a:gd name="connsiteX1" fmla="*/ 989205 w 1458360"/>
                <a:gd name="connsiteY1" fmla="*/ 0 h 1458360"/>
                <a:gd name="connsiteX2" fmla="*/ 1055492 w 1458360"/>
                <a:gd name="connsiteY2" fmla="*/ 49569 h 1458360"/>
                <a:gd name="connsiteX3" fmla="*/ 1453625 w 1458360"/>
                <a:gd name="connsiteY3" fmla="*/ 532459 h 1458360"/>
                <a:gd name="connsiteX4" fmla="*/ 1458360 w 1458360"/>
                <a:gd name="connsiteY4" fmla="*/ 542289 h 1458360"/>
                <a:gd name="connsiteX5" fmla="*/ 1458360 w 1458360"/>
                <a:gd name="connsiteY5" fmla="*/ 1458360 h 1458360"/>
                <a:gd name="connsiteX6" fmla="*/ 0 w 1458360"/>
                <a:gd name="connsiteY6" fmla="*/ 1458360 h 145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360" h="1458360">
                  <a:moveTo>
                    <a:pt x="0" y="0"/>
                  </a:moveTo>
                  <a:lnTo>
                    <a:pt x="989205" y="0"/>
                  </a:lnTo>
                  <a:lnTo>
                    <a:pt x="1055492" y="49569"/>
                  </a:lnTo>
                  <a:cubicBezTo>
                    <a:pt x="1217187" y="183011"/>
                    <a:pt x="1352824" y="346900"/>
                    <a:pt x="1453625" y="532459"/>
                  </a:cubicBezTo>
                  <a:lnTo>
                    <a:pt x="1458360" y="542289"/>
                  </a:lnTo>
                  <a:lnTo>
                    <a:pt x="1458360" y="1458360"/>
                  </a:lnTo>
                  <a:lnTo>
                    <a:pt x="0" y="145836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9" name="任意多边形 38">
              <a:extLst>
                <a:ext uri="{FF2B5EF4-FFF2-40B4-BE49-F238E27FC236}">
                  <a16:creationId xmlns:a16="http://schemas.microsoft.com/office/drawing/2014/main" xmlns="" id="{DF01CC75-2D44-4F35-A205-3A64E3F892DA}"/>
                </a:ext>
              </a:extLst>
            </p:cNvPr>
            <p:cNvSpPr/>
            <p:nvPr/>
          </p:nvSpPr>
          <p:spPr>
            <a:xfrm>
              <a:off x="3170062" y="3415923"/>
              <a:ext cx="1243004" cy="1242884"/>
            </a:xfrm>
            <a:custGeom>
              <a:avLst/>
              <a:gdLst>
                <a:gd name="connsiteX0" fmla="*/ 0 w 1243042"/>
                <a:gd name="connsiteY0" fmla="*/ 0 h 1243042"/>
                <a:gd name="connsiteX1" fmla="*/ 1243042 w 1243042"/>
                <a:gd name="connsiteY1" fmla="*/ 0 h 1243042"/>
                <a:gd name="connsiteX2" fmla="*/ 1243042 w 1243042"/>
                <a:gd name="connsiteY2" fmla="*/ 940874 h 1243042"/>
                <a:gd name="connsiteX3" fmla="*/ 1171740 w 1243042"/>
                <a:gd name="connsiteY3" fmla="*/ 1019326 h 1243042"/>
                <a:gd name="connsiteX4" fmla="*/ 929472 w 1243042"/>
                <a:gd name="connsiteY4" fmla="*/ 1219216 h 1243042"/>
                <a:gd name="connsiteX5" fmla="*/ 890252 w 1243042"/>
                <a:gd name="connsiteY5" fmla="*/ 1243042 h 1243042"/>
                <a:gd name="connsiteX6" fmla="*/ 0 w 1243042"/>
                <a:gd name="connsiteY6" fmla="*/ 1243042 h 124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042" h="1243042">
                  <a:moveTo>
                    <a:pt x="0" y="0"/>
                  </a:moveTo>
                  <a:lnTo>
                    <a:pt x="1243042" y="0"/>
                  </a:lnTo>
                  <a:lnTo>
                    <a:pt x="1243042" y="940874"/>
                  </a:lnTo>
                  <a:lnTo>
                    <a:pt x="1171740" y="1019326"/>
                  </a:lnTo>
                  <a:cubicBezTo>
                    <a:pt x="1097682" y="1093385"/>
                    <a:pt x="1016560" y="1160380"/>
                    <a:pt x="929472" y="1219216"/>
                  </a:cubicBezTo>
                  <a:lnTo>
                    <a:pt x="890252" y="1243042"/>
                  </a:lnTo>
                  <a:lnTo>
                    <a:pt x="0" y="124304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1" name="任意多边形 40">
              <a:extLst>
                <a:ext uri="{FF2B5EF4-FFF2-40B4-BE49-F238E27FC236}">
                  <a16:creationId xmlns:a16="http://schemas.microsoft.com/office/drawing/2014/main" xmlns="" id="{26DF52F1-4D8F-4B4F-A29E-6AF5A8B67B47}"/>
                </a:ext>
              </a:extLst>
            </p:cNvPr>
            <p:cNvSpPr/>
            <p:nvPr/>
          </p:nvSpPr>
          <p:spPr>
            <a:xfrm>
              <a:off x="2128626" y="3415923"/>
              <a:ext cx="1041435" cy="1041336"/>
            </a:xfrm>
            <a:custGeom>
              <a:avLst/>
              <a:gdLst>
                <a:gd name="connsiteX0" fmla="*/ 0 w 1042444"/>
                <a:gd name="connsiteY0" fmla="*/ 0 h 1042444"/>
                <a:gd name="connsiteX1" fmla="*/ 1042444 w 1042444"/>
                <a:gd name="connsiteY1" fmla="*/ 0 h 1042444"/>
                <a:gd name="connsiteX2" fmla="*/ 1042444 w 1042444"/>
                <a:gd name="connsiteY2" fmla="*/ 1042444 h 1042444"/>
                <a:gd name="connsiteX3" fmla="*/ 0 w 1042444"/>
                <a:gd name="connsiteY3" fmla="*/ 1042444 h 1042444"/>
              </a:gdLst>
              <a:ahLst/>
              <a:cxnLst>
                <a:cxn ang="0">
                  <a:pos x="connsiteX0" y="connsiteY0"/>
                </a:cxn>
                <a:cxn ang="0">
                  <a:pos x="connsiteX1" y="connsiteY1"/>
                </a:cxn>
                <a:cxn ang="0">
                  <a:pos x="connsiteX2" y="connsiteY2"/>
                </a:cxn>
                <a:cxn ang="0">
                  <a:pos x="connsiteX3" y="connsiteY3"/>
                </a:cxn>
              </a:cxnLst>
              <a:rect l="l" t="t" r="r" b="b"/>
              <a:pathLst>
                <a:path w="1042444" h="1042444">
                  <a:moveTo>
                    <a:pt x="0" y="0"/>
                  </a:moveTo>
                  <a:lnTo>
                    <a:pt x="1042444" y="0"/>
                  </a:lnTo>
                  <a:lnTo>
                    <a:pt x="1042444" y="1042444"/>
                  </a:lnTo>
                  <a:lnTo>
                    <a:pt x="0" y="1042444"/>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2054" name="组合 13">
            <a:extLst>
              <a:ext uri="{FF2B5EF4-FFF2-40B4-BE49-F238E27FC236}">
                <a16:creationId xmlns:a16="http://schemas.microsoft.com/office/drawing/2014/main" xmlns="" id="{73D43C5A-0B3A-4B5F-8C63-690DE5C3B9BB}"/>
              </a:ext>
            </a:extLst>
          </p:cNvPr>
          <p:cNvGrpSpPr>
            <a:grpSpLocks/>
          </p:cNvGrpSpPr>
          <p:nvPr/>
        </p:nvGrpSpPr>
        <p:grpSpPr bwMode="auto">
          <a:xfrm>
            <a:off x="2438400" y="2417763"/>
            <a:ext cx="3138488" cy="1671637"/>
            <a:chOff x="3249637" y="1916844"/>
            <a:chExt cx="4768948" cy="2542614"/>
          </a:xfrm>
        </p:grpSpPr>
        <p:sp>
          <p:nvSpPr>
            <p:cNvPr id="4" name="任意多边形 3">
              <a:extLst>
                <a:ext uri="{FF2B5EF4-FFF2-40B4-BE49-F238E27FC236}">
                  <a16:creationId xmlns:a16="http://schemas.microsoft.com/office/drawing/2014/main" xmlns="" id="{90D499A6-800A-40B9-BA2F-220112785AEA}"/>
                </a:ext>
              </a:extLst>
            </p:cNvPr>
            <p:cNvSpPr/>
            <p:nvPr/>
          </p:nvSpPr>
          <p:spPr>
            <a:xfrm>
              <a:off x="3264110" y="2682284"/>
              <a:ext cx="4009100" cy="526391"/>
            </a:xfrm>
            <a:custGeom>
              <a:avLst/>
              <a:gdLst>
                <a:gd name="connsiteX0" fmla="*/ 0 w 4009292"/>
                <a:gd name="connsiteY0" fmla="*/ 469579 h 527687"/>
                <a:gd name="connsiteX1" fmla="*/ 661181 w 4009292"/>
                <a:gd name="connsiteY1" fmla="*/ 188225 h 527687"/>
                <a:gd name="connsiteX2" fmla="*/ 1491175 w 4009292"/>
                <a:gd name="connsiteY2" fmla="*/ 525850 h 527687"/>
                <a:gd name="connsiteX3" fmla="*/ 2574387 w 4009292"/>
                <a:gd name="connsiteY3" fmla="*/ 5345 h 527687"/>
                <a:gd name="connsiteX4" fmla="*/ 4009292 w 4009292"/>
                <a:gd name="connsiteY4" fmla="*/ 300767 h 52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9292" h="527687">
                  <a:moveTo>
                    <a:pt x="0" y="469579"/>
                  </a:moveTo>
                  <a:cubicBezTo>
                    <a:pt x="206326" y="324212"/>
                    <a:pt x="412652" y="178846"/>
                    <a:pt x="661181" y="188225"/>
                  </a:cubicBezTo>
                  <a:cubicBezTo>
                    <a:pt x="909710" y="197603"/>
                    <a:pt x="1172307" y="556330"/>
                    <a:pt x="1491175" y="525850"/>
                  </a:cubicBezTo>
                  <a:cubicBezTo>
                    <a:pt x="1810043" y="495370"/>
                    <a:pt x="2154701" y="42859"/>
                    <a:pt x="2574387" y="5345"/>
                  </a:cubicBezTo>
                  <a:cubicBezTo>
                    <a:pt x="2994073" y="-32169"/>
                    <a:pt x="3501682" y="134299"/>
                    <a:pt x="4009292" y="300767"/>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2" name="任意多边形 11">
              <a:extLst>
                <a:ext uri="{FF2B5EF4-FFF2-40B4-BE49-F238E27FC236}">
                  <a16:creationId xmlns:a16="http://schemas.microsoft.com/office/drawing/2014/main" xmlns="" id="{331369D3-3225-48C3-9FF2-A3C8B83767B9}"/>
                </a:ext>
              </a:extLst>
            </p:cNvPr>
            <p:cNvSpPr/>
            <p:nvPr/>
          </p:nvSpPr>
          <p:spPr>
            <a:xfrm>
              <a:off x="3249637" y="3090359"/>
              <a:ext cx="4768948" cy="1369099"/>
            </a:xfrm>
            <a:custGeom>
              <a:avLst/>
              <a:gdLst>
                <a:gd name="connsiteX0" fmla="*/ 0 w 4768948"/>
                <a:gd name="connsiteY0" fmla="*/ 47579 h 1369942"/>
                <a:gd name="connsiteX1" fmla="*/ 773723 w 4768948"/>
                <a:gd name="connsiteY1" fmla="*/ 61647 h 1369942"/>
                <a:gd name="connsiteX2" fmla="*/ 1491175 w 4768948"/>
                <a:gd name="connsiteY2" fmla="*/ 652490 h 1369942"/>
                <a:gd name="connsiteX3" fmla="*/ 2926080 w 4768948"/>
                <a:gd name="connsiteY3" fmla="*/ 638422 h 1369942"/>
                <a:gd name="connsiteX4" fmla="*/ 4768948 w 4768948"/>
                <a:gd name="connsiteY4" fmla="*/ 1369942 h 136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8948" h="1369942">
                  <a:moveTo>
                    <a:pt x="0" y="47579"/>
                  </a:moveTo>
                  <a:cubicBezTo>
                    <a:pt x="262597" y="4204"/>
                    <a:pt x="525194" y="-39171"/>
                    <a:pt x="773723" y="61647"/>
                  </a:cubicBezTo>
                  <a:cubicBezTo>
                    <a:pt x="1022252" y="162465"/>
                    <a:pt x="1132449" y="556361"/>
                    <a:pt x="1491175" y="652490"/>
                  </a:cubicBezTo>
                  <a:cubicBezTo>
                    <a:pt x="1849901" y="748619"/>
                    <a:pt x="2379785" y="518847"/>
                    <a:pt x="2926080" y="638422"/>
                  </a:cubicBezTo>
                  <a:cubicBezTo>
                    <a:pt x="3472375" y="757997"/>
                    <a:pt x="4120661" y="1063969"/>
                    <a:pt x="4768948" y="1369942"/>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3" name="任意多边形 12">
              <a:extLst>
                <a:ext uri="{FF2B5EF4-FFF2-40B4-BE49-F238E27FC236}">
                  <a16:creationId xmlns:a16="http://schemas.microsoft.com/office/drawing/2014/main" xmlns="" id="{D315C55A-92F2-4AD9-B9B0-D715A8A24DB2}"/>
                </a:ext>
              </a:extLst>
            </p:cNvPr>
            <p:cNvSpPr/>
            <p:nvPr/>
          </p:nvSpPr>
          <p:spPr>
            <a:xfrm>
              <a:off x="3278584" y="1916844"/>
              <a:ext cx="3432581" cy="1207319"/>
            </a:xfrm>
            <a:custGeom>
              <a:avLst/>
              <a:gdLst>
                <a:gd name="connsiteX0" fmla="*/ 0 w 3432517"/>
                <a:gd name="connsiteY0" fmla="*/ 1206184 h 1206184"/>
                <a:gd name="connsiteX1" fmla="*/ 379828 w 3432517"/>
                <a:gd name="connsiteY1" fmla="*/ 770085 h 1206184"/>
                <a:gd name="connsiteX2" fmla="*/ 1252025 w 3432517"/>
                <a:gd name="connsiteY2" fmla="*/ 699747 h 1206184"/>
                <a:gd name="connsiteX3" fmla="*/ 2138290 w 3432517"/>
                <a:gd name="connsiteY3" fmla="*/ 94836 h 1206184"/>
                <a:gd name="connsiteX4" fmla="*/ 3432517 w 3432517"/>
                <a:gd name="connsiteY4" fmla="*/ 10430 h 120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2517" h="1206184">
                  <a:moveTo>
                    <a:pt x="0" y="1206184"/>
                  </a:moveTo>
                  <a:cubicBezTo>
                    <a:pt x="85578" y="1030337"/>
                    <a:pt x="171157" y="854491"/>
                    <a:pt x="379828" y="770085"/>
                  </a:cubicBezTo>
                  <a:cubicBezTo>
                    <a:pt x="588499" y="685679"/>
                    <a:pt x="958948" y="812288"/>
                    <a:pt x="1252025" y="699747"/>
                  </a:cubicBezTo>
                  <a:cubicBezTo>
                    <a:pt x="1545102" y="587206"/>
                    <a:pt x="1774875" y="209722"/>
                    <a:pt x="2138290" y="94836"/>
                  </a:cubicBezTo>
                  <a:cubicBezTo>
                    <a:pt x="2501705" y="-20050"/>
                    <a:pt x="2967111" y="-4810"/>
                    <a:pt x="3432517" y="1043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15" name="空心弧 14">
            <a:extLst>
              <a:ext uri="{FF2B5EF4-FFF2-40B4-BE49-F238E27FC236}">
                <a16:creationId xmlns:a16="http://schemas.microsoft.com/office/drawing/2014/main" xmlns="" id="{1548307D-EA39-4729-8129-42F2C0D18464}"/>
              </a:ext>
            </a:extLst>
          </p:cNvPr>
          <p:cNvSpPr/>
          <p:nvPr/>
        </p:nvSpPr>
        <p:spPr>
          <a:xfrm rot="11722089">
            <a:off x="2219325" y="3017838"/>
            <a:ext cx="422275" cy="422275"/>
          </a:xfrm>
          <a:prstGeom prst="blockArc">
            <a:avLst>
              <a:gd name="adj1" fmla="val 10800000"/>
              <a:gd name="adj2" fmla="val 5645158"/>
              <a:gd name="adj3" fmla="val 2660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tx1"/>
              </a:solidFill>
            </a:endParaRPr>
          </a:p>
        </p:txBody>
      </p:sp>
      <p:sp>
        <p:nvSpPr>
          <p:cNvPr id="16" name="任意多边形 15">
            <a:extLst>
              <a:ext uri="{FF2B5EF4-FFF2-40B4-BE49-F238E27FC236}">
                <a16:creationId xmlns:a16="http://schemas.microsoft.com/office/drawing/2014/main" xmlns="" id="{A48F1E1B-B790-40DD-9393-83A519A719CF}"/>
              </a:ext>
            </a:extLst>
          </p:cNvPr>
          <p:cNvSpPr/>
          <p:nvPr/>
        </p:nvSpPr>
        <p:spPr>
          <a:xfrm>
            <a:off x="4699000" y="2417763"/>
            <a:ext cx="4881563" cy="1252537"/>
          </a:xfrm>
          <a:custGeom>
            <a:avLst/>
            <a:gdLst>
              <a:gd name="connsiteX0" fmla="*/ 0 w 4881489"/>
              <a:gd name="connsiteY0" fmla="*/ 0 h 1252025"/>
              <a:gd name="connsiteX1" fmla="*/ 3418449 w 4881489"/>
              <a:gd name="connsiteY1" fmla="*/ 0 h 1252025"/>
              <a:gd name="connsiteX2" fmla="*/ 3418449 w 4881489"/>
              <a:gd name="connsiteY2" fmla="*/ 647114 h 1252025"/>
              <a:gd name="connsiteX3" fmla="*/ 1772529 w 4881489"/>
              <a:gd name="connsiteY3" fmla="*/ 647114 h 1252025"/>
              <a:gd name="connsiteX4" fmla="*/ 1772529 w 4881489"/>
              <a:gd name="connsiteY4" fmla="*/ 1252025 h 1252025"/>
              <a:gd name="connsiteX5" fmla="*/ 4881489 w 4881489"/>
              <a:gd name="connsiteY5" fmla="*/ 1252025 h 1252025"/>
              <a:gd name="connsiteX6" fmla="*/ 4881489 w 4881489"/>
              <a:gd name="connsiteY6" fmla="*/ 436099 h 125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1489" h="1252025">
                <a:moveTo>
                  <a:pt x="0" y="0"/>
                </a:moveTo>
                <a:lnTo>
                  <a:pt x="3418449" y="0"/>
                </a:lnTo>
                <a:lnTo>
                  <a:pt x="3418449" y="647114"/>
                </a:lnTo>
                <a:lnTo>
                  <a:pt x="1772529" y="647114"/>
                </a:lnTo>
                <a:lnTo>
                  <a:pt x="1772529" y="1252025"/>
                </a:lnTo>
                <a:lnTo>
                  <a:pt x="4881489" y="1252025"/>
                </a:lnTo>
                <a:lnTo>
                  <a:pt x="4881489" y="436099"/>
                </a:lnTo>
              </a:path>
            </a:pathLst>
          </a:custGeom>
          <a:noFill/>
          <a:ln>
            <a:solidFill>
              <a:schemeClr val="accent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9" name="圆角矩形 18">
            <a:extLst>
              <a:ext uri="{FF2B5EF4-FFF2-40B4-BE49-F238E27FC236}">
                <a16:creationId xmlns:a16="http://schemas.microsoft.com/office/drawing/2014/main" xmlns="" id="{96130C79-3DA1-463D-A5D9-257C100019C7}"/>
              </a:ext>
            </a:extLst>
          </p:cNvPr>
          <p:cNvSpPr/>
          <p:nvPr/>
        </p:nvSpPr>
        <p:spPr>
          <a:xfrm>
            <a:off x="2438400" y="4203700"/>
            <a:ext cx="815975" cy="1857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 name="圆角矩形 23">
            <a:extLst>
              <a:ext uri="{FF2B5EF4-FFF2-40B4-BE49-F238E27FC236}">
                <a16:creationId xmlns:a16="http://schemas.microsoft.com/office/drawing/2014/main" xmlns="" id="{BE25461A-D687-4E3F-A247-29385888CC50}"/>
              </a:ext>
            </a:extLst>
          </p:cNvPr>
          <p:cNvSpPr/>
          <p:nvPr/>
        </p:nvSpPr>
        <p:spPr>
          <a:xfrm>
            <a:off x="2184400" y="4313238"/>
            <a:ext cx="1069975" cy="24447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5" name="圆角矩形 24">
            <a:extLst>
              <a:ext uri="{FF2B5EF4-FFF2-40B4-BE49-F238E27FC236}">
                <a16:creationId xmlns:a16="http://schemas.microsoft.com/office/drawing/2014/main" xmlns="" id="{093D81AF-E0FA-48D2-B927-0CEF11CEEC1B}"/>
              </a:ext>
            </a:extLst>
          </p:cNvPr>
          <p:cNvSpPr/>
          <p:nvPr/>
        </p:nvSpPr>
        <p:spPr>
          <a:xfrm>
            <a:off x="1862138" y="4465638"/>
            <a:ext cx="1392237" cy="3175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6" name="圆角矩形 25">
            <a:extLst>
              <a:ext uri="{FF2B5EF4-FFF2-40B4-BE49-F238E27FC236}">
                <a16:creationId xmlns:a16="http://schemas.microsoft.com/office/drawing/2014/main" xmlns="" id="{F396AE58-3240-45D9-977A-2170AE7CE55D}"/>
              </a:ext>
            </a:extLst>
          </p:cNvPr>
          <p:cNvSpPr/>
          <p:nvPr/>
        </p:nvSpPr>
        <p:spPr>
          <a:xfrm>
            <a:off x="1449388" y="4618038"/>
            <a:ext cx="1804987" cy="4127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 name="文本框 19">
            <a:extLst>
              <a:ext uri="{FF2B5EF4-FFF2-40B4-BE49-F238E27FC236}">
                <a16:creationId xmlns:a16="http://schemas.microsoft.com/office/drawing/2014/main" xmlns="" id="{E0D47616-85A2-4E74-9DA5-557CEF7A36AA}"/>
              </a:ext>
            </a:extLst>
          </p:cNvPr>
          <p:cNvSpPr txBox="1"/>
          <p:nvPr/>
        </p:nvSpPr>
        <p:spPr>
          <a:xfrm>
            <a:off x="5265738" y="2740025"/>
            <a:ext cx="4800600" cy="1014413"/>
          </a:xfrm>
          <a:prstGeom prst="rect">
            <a:avLst/>
          </a:prstGeom>
          <a:noFill/>
        </p:spPr>
        <p:txBody>
          <a:bodyPr wrap="none">
            <a:spAutoFit/>
          </a:bodyPr>
          <a:lstStyle/>
          <a:p>
            <a:pPr eaLnBrk="1" fontAlgn="auto" hangingPunct="1">
              <a:defRPr/>
            </a:pPr>
            <a:r>
              <a:rPr lang="zh-CN" altLang="en-US" sz="6000" noProof="1">
                <a:solidFill>
                  <a:schemeClr val="accent5">
                    <a:lumMod val="50000"/>
                  </a:schemeClr>
                </a:solidFill>
                <a:latin typeface="华文琥珀" panose="02010800040101010101" pitchFamily="2" charset="-122"/>
                <a:ea typeface="华文琥珀" panose="02010800040101010101" pitchFamily="2" charset="-122"/>
              </a:rPr>
              <a:t>课程诊改汇报</a:t>
            </a:r>
          </a:p>
        </p:txBody>
      </p:sp>
      <p:sp>
        <p:nvSpPr>
          <p:cNvPr id="21" name="圆角矩形 20">
            <a:extLst>
              <a:ext uri="{FF2B5EF4-FFF2-40B4-BE49-F238E27FC236}">
                <a16:creationId xmlns:a16="http://schemas.microsoft.com/office/drawing/2014/main" xmlns="" id="{56FE8305-0BBD-43D0-88FF-9DAC19C877E7}"/>
              </a:ext>
            </a:extLst>
          </p:cNvPr>
          <p:cNvSpPr/>
          <p:nvPr/>
        </p:nvSpPr>
        <p:spPr>
          <a:xfrm>
            <a:off x="5584825" y="4549775"/>
            <a:ext cx="3624263" cy="4873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sz="2400" b="1" noProof="1" smtClean="0"/>
              <a:t>《</a:t>
            </a:r>
            <a:r>
              <a:rPr lang="zh-CN" altLang="en-US" sz="2400" b="1" noProof="1" smtClean="0"/>
              <a:t>电子商务概论</a:t>
            </a:r>
            <a:r>
              <a:rPr lang="en-US" altLang="zh-CN" sz="2400" b="1" noProof="1" smtClean="0"/>
              <a:t>》</a:t>
            </a:r>
            <a:r>
              <a:rPr lang="zh-CN" altLang="en-US" sz="2400" b="1" noProof="1"/>
              <a:t>课程</a:t>
            </a:r>
          </a:p>
        </p:txBody>
      </p:sp>
      <p:sp>
        <p:nvSpPr>
          <p:cNvPr id="27" name="任意多边形 26">
            <a:extLst>
              <a:ext uri="{FF2B5EF4-FFF2-40B4-BE49-F238E27FC236}">
                <a16:creationId xmlns:a16="http://schemas.microsoft.com/office/drawing/2014/main" xmlns="" id="{7E8DBC49-172E-4AF2-87FA-D57A5D57A359}"/>
              </a:ext>
            </a:extLst>
          </p:cNvPr>
          <p:cNvSpPr/>
          <p:nvPr/>
        </p:nvSpPr>
        <p:spPr>
          <a:xfrm>
            <a:off x="5591175" y="3905250"/>
            <a:ext cx="4422775" cy="530225"/>
          </a:xfrm>
          <a:custGeom>
            <a:avLst/>
            <a:gdLst>
              <a:gd name="connsiteX0" fmla="*/ 0 w 4642338"/>
              <a:gd name="connsiteY0" fmla="*/ 239150 h 647114"/>
              <a:gd name="connsiteX1" fmla="*/ 1294228 w 4642338"/>
              <a:gd name="connsiteY1" fmla="*/ 239150 h 647114"/>
              <a:gd name="connsiteX2" fmla="*/ 1294228 w 4642338"/>
              <a:gd name="connsiteY2" fmla="*/ 0 h 647114"/>
              <a:gd name="connsiteX3" fmla="*/ 464234 w 4642338"/>
              <a:gd name="connsiteY3" fmla="*/ 0 h 647114"/>
              <a:gd name="connsiteX4" fmla="*/ 464234 w 4642338"/>
              <a:gd name="connsiteY4" fmla="*/ 464234 h 647114"/>
              <a:gd name="connsiteX5" fmla="*/ 1969477 w 4642338"/>
              <a:gd name="connsiteY5" fmla="*/ 464234 h 647114"/>
              <a:gd name="connsiteX6" fmla="*/ 1969477 w 4642338"/>
              <a:gd name="connsiteY6" fmla="*/ 647114 h 647114"/>
              <a:gd name="connsiteX7" fmla="*/ 4642338 w 4642338"/>
              <a:gd name="connsiteY7" fmla="*/ 647114 h 64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2338" h="647114">
                <a:moveTo>
                  <a:pt x="0" y="239150"/>
                </a:moveTo>
                <a:lnTo>
                  <a:pt x="1294228" y="239150"/>
                </a:lnTo>
                <a:lnTo>
                  <a:pt x="1294228" y="0"/>
                </a:lnTo>
                <a:lnTo>
                  <a:pt x="464234" y="0"/>
                </a:lnTo>
                <a:lnTo>
                  <a:pt x="464234" y="464234"/>
                </a:lnTo>
                <a:lnTo>
                  <a:pt x="1969477" y="464234"/>
                </a:lnTo>
                <a:lnTo>
                  <a:pt x="1969477" y="647114"/>
                </a:lnTo>
                <a:lnTo>
                  <a:pt x="4642338" y="647114"/>
                </a:lnTo>
              </a:path>
            </a:pathLst>
          </a:custGeom>
          <a:noFill/>
          <a:ln>
            <a:solidFill>
              <a:schemeClr val="accent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r" eaLnBrk="1" hangingPunct="1"/>
            <a:r>
              <a:rPr lang="zh-CN" altLang="en-US">
                <a:solidFill>
                  <a:srgbClr val="0070C0"/>
                </a:solidFill>
                <a:effectLst>
                  <a:outerShdw blurRad="38100" dist="38100" dir="2700000" algn="tl">
                    <a:srgbClr val="C0C0C0"/>
                  </a:outerShdw>
                </a:effectLst>
                <a:latin typeface="SimHei" panose="02010609060101010101" pitchFamily="49" charset="-122"/>
                <a:ea typeface="SimHei" panose="02010609060101010101" pitchFamily="49" charset="-122"/>
              </a:rPr>
              <a:t>西安高新科技职业学院</a:t>
            </a:r>
            <a:endParaRPr lang="zh-CN" altLang="en-US" noProof="1">
              <a:solidFill>
                <a:srgbClr val="FFFFFF"/>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15">
            <a:extLst>
              <a:ext uri="{FF2B5EF4-FFF2-40B4-BE49-F238E27FC236}">
                <a16:creationId xmlns:a16="http://schemas.microsoft.com/office/drawing/2014/main" xmlns="" id="{35190CE8-CBEF-4511-89DA-E7A7148D340D}"/>
              </a:ext>
            </a:extLst>
          </p:cNvPr>
          <p:cNvGrpSpPr>
            <a:grpSpLocks/>
          </p:cNvGrpSpPr>
          <p:nvPr/>
        </p:nvGrpSpPr>
        <p:grpSpPr bwMode="auto">
          <a:xfrm>
            <a:off x="290513" y="687388"/>
            <a:ext cx="1119187" cy="1082675"/>
            <a:chOff x="290466" y="687526"/>
            <a:chExt cx="1119085" cy="1082047"/>
          </a:xfrm>
        </p:grpSpPr>
        <p:sp>
          <p:nvSpPr>
            <p:cNvPr id="17" name="泪滴形 16">
              <a:extLst>
                <a:ext uri="{FF2B5EF4-FFF2-40B4-BE49-F238E27FC236}">
                  <a16:creationId xmlns:a16="http://schemas.microsoft.com/office/drawing/2014/main" xmlns="" id="{50319120-E47C-48E6-83FE-CC483476A542}"/>
                </a:ext>
              </a:extLst>
            </p:cNvPr>
            <p:cNvSpPr/>
            <p:nvPr/>
          </p:nvSpPr>
          <p:spPr>
            <a:xfrm rot="18866054">
              <a:off x="308985" y="669007"/>
              <a:ext cx="1082047" cy="1119085"/>
            </a:xfrm>
            <a:prstGeom prst="teardrop">
              <a:avLst>
                <a:gd name="adj" fmla="val 1621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8201" name="组合 17">
              <a:extLst>
                <a:ext uri="{FF2B5EF4-FFF2-40B4-BE49-F238E27FC236}">
                  <a16:creationId xmlns:a16="http://schemas.microsoft.com/office/drawing/2014/main" xmlns="" id="{94DF71F3-CFE2-4F30-9572-056CFC54E871}"/>
                </a:ext>
              </a:extLst>
            </p:cNvPr>
            <p:cNvGrpSpPr>
              <a:grpSpLocks/>
            </p:cNvGrpSpPr>
            <p:nvPr/>
          </p:nvGrpSpPr>
          <p:grpSpPr bwMode="auto">
            <a:xfrm>
              <a:off x="339109" y="700492"/>
              <a:ext cx="1008185" cy="1035411"/>
              <a:chOff x="-271312" y="-9132"/>
              <a:chExt cx="2204752" cy="2227490"/>
            </a:xfrm>
          </p:grpSpPr>
          <p:sp>
            <p:nvSpPr>
              <p:cNvPr id="19" name="椭圆 18">
                <a:extLst>
                  <a:ext uri="{FF2B5EF4-FFF2-40B4-BE49-F238E27FC236}">
                    <a16:creationId xmlns:a16="http://schemas.microsoft.com/office/drawing/2014/main" xmlns="" id="{95C8600A-7E70-4406-B17B-10568CB237AD}"/>
                  </a:ext>
                </a:extLst>
              </p:cNvPr>
              <p:cNvSpPr/>
              <p:nvPr/>
            </p:nvSpPr>
            <p:spPr>
              <a:xfrm>
                <a:off x="-270077" y="-9721"/>
                <a:ext cx="2204284" cy="22288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 name="任意多边形 22">
                <a:extLst>
                  <a:ext uri="{FF2B5EF4-FFF2-40B4-BE49-F238E27FC236}">
                    <a16:creationId xmlns:a16="http://schemas.microsoft.com/office/drawing/2014/main" xmlns="" id="{92A0DC52-AE2C-457A-9EDA-13078C64D4BC}"/>
                  </a:ext>
                </a:extLst>
              </p:cNvPr>
              <p:cNvSpPr/>
              <p:nvPr/>
            </p:nvSpPr>
            <p:spPr>
              <a:xfrm rot="10800000" flipH="1" flipV="1">
                <a:off x="-131224" y="96088"/>
                <a:ext cx="191616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2" name="任意多边形 23">
                <a:extLst>
                  <a:ext uri="{FF2B5EF4-FFF2-40B4-BE49-F238E27FC236}">
                    <a16:creationId xmlns:a16="http://schemas.microsoft.com/office/drawing/2014/main" xmlns="" id="{6542BE9F-67D9-42C0-9AA5-714909FDBC28}"/>
                  </a:ext>
                </a:extLst>
              </p:cNvPr>
              <p:cNvSpPr/>
              <p:nvPr/>
            </p:nvSpPr>
            <p:spPr>
              <a:xfrm rot="9035167" flipH="1" flipV="1">
                <a:off x="-113866" y="72196"/>
                <a:ext cx="191963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205" name="文本框 24">
                <a:extLst>
                  <a:ext uri="{FF2B5EF4-FFF2-40B4-BE49-F238E27FC236}">
                    <a16:creationId xmlns:a16="http://schemas.microsoft.com/office/drawing/2014/main" xmlns="" id="{AE65E852-CA3D-4E64-A5A2-EC00584D513D}"/>
                  </a:ext>
                </a:extLst>
              </p:cNvPr>
              <p:cNvSpPr txBox="1">
                <a:spLocks noChangeArrowheads="1"/>
              </p:cNvSpPr>
              <p:nvPr/>
            </p:nvSpPr>
            <p:spPr bwMode="auto">
              <a:xfrm>
                <a:off x="329213" y="606612"/>
                <a:ext cx="738773" cy="112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a:latin typeface="Arial Black" panose="020B0A04020102020204" pitchFamily="34" charset="0"/>
                  </a:rPr>
                  <a:t>2</a:t>
                </a:r>
                <a:endParaRPr lang="zh-CN" altLang="en-US">
                  <a:latin typeface="Arial Black" panose="020B0A04020102020204" pitchFamily="34" charset="0"/>
                </a:endParaRPr>
              </a:p>
            </p:txBody>
          </p:sp>
        </p:grpSp>
      </p:grpSp>
      <p:grpSp>
        <p:nvGrpSpPr>
          <p:cNvPr id="2" name="组合 1">
            <a:extLst>
              <a:ext uri="{FF2B5EF4-FFF2-40B4-BE49-F238E27FC236}">
                <a16:creationId xmlns:a16="http://schemas.microsoft.com/office/drawing/2014/main" xmlns="" id="{4337736F-6AC5-49B1-8F79-97A3E7F1DA32}"/>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BF80A0F8-5E00-4511-8C15-56DABCC6ACFF}"/>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F97E693E-8F5E-40D2-AE71-55E34CA6CDB5}"/>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ADF0E47E-C2BC-4D10-9544-BCE6E13A6C5C}"/>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8" name="组合 7">
            <a:extLst>
              <a:ext uri="{FF2B5EF4-FFF2-40B4-BE49-F238E27FC236}">
                <a16:creationId xmlns:a16="http://schemas.microsoft.com/office/drawing/2014/main" xmlns="" id="{A58B24AF-9344-4FD7-9932-4FB9E63B32C2}"/>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059EF220-D864-42E4-8D4B-A25928DDB5EA}"/>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84C19280-84CE-407B-A505-F92CB65896B8}"/>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B243A634-1AB1-4916-B844-CA735D8142C4}"/>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26" name="圆角矩形 53">
            <a:extLst>
              <a:ext uri="{FF2B5EF4-FFF2-40B4-BE49-F238E27FC236}">
                <a16:creationId xmlns:a16="http://schemas.microsoft.com/office/drawing/2014/main" xmlns="" id="{BCD7BC08-010D-44D6-A23A-179A2E2529F5}"/>
              </a:ext>
            </a:extLst>
          </p:cNvPr>
          <p:cNvSpPr/>
          <p:nvPr/>
        </p:nvSpPr>
        <p:spPr>
          <a:xfrm>
            <a:off x="1620838" y="1052513"/>
            <a:ext cx="5440362" cy="630237"/>
          </a:xfrm>
          <a:prstGeom prst="roundRect">
            <a:avLst/>
          </a:prstGeom>
          <a:noFill/>
          <a:ln w="317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7" name="文本框 26">
            <a:extLst>
              <a:ext uri="{FF2B5EF4-FFF2-40B4-BE49-F238E27FC236}">
                <a16:creationId xmlns:a16="http://schemas.microsoft.com/office/drawing/2014/main" xmlns="" id="{0DE6F5AE-7C1C-47A5-BC39-479AC0F950EE}"/>
              </a:ext>
            </a:extLst>
          </p:cNvPr>
          <p:cNvSpPr txBox="1"/>
          <p:nvPr/>
        </p:nvSpPr>
        <p:spPr>
          <a:xfrm rot="16200000">
            <a:off x="4134792" y="-1155699"/>
            <a:ext cx="461665" cy="4991100"/>
          </a:xfrm>
          <a:prstGeom prst="rect">
            <a:avLst/>
          </a:prstGeom>
          <a:noFill/>
          <a:ln>
            <a:noFill/>
          </a:ln>
        </p:spPr>
        <p:txBody>
          <a:bodyPr vert="eaVert">
            <a:spAutoFit/>
          </a:bodyPr>
          <a:lstStyle/>
          <a:p>
            <a:pPr algn="dist">
              <a:defRPr/>
            </a:pPr>
            <a:r>
              <a:rPr lang="zh-CN" altLang="en-US"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总体设计</a:t>
            </a:r>
            <a:r>
              <a:rPr lang="en-US" altLang="zh-CN"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a:t>
            </a:r>
            <a:r>
              <a:rPr lang="zh-CN" altLang="en-US"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标准链</a:t>
            </a:r>
          </a:p>
        </p:txBody>
      </p:sp>
      <p:graphicFrame>
        <p:nvGraphicFramePr>
          <p:cNvPr id="13" name="表格 12">
            <a:extLst>
              <a:ext uri="{FF2B5EF4-FFF2-40B4-BE49-F238E27FC236}">
                <a16:creationId xmlns:a16="http://schemas.microsoft.com/office/drawing/2014/main" xmlns="" id="{1171E041-4D7D-4133-849E-1D9153CAEF4B}"/>
              </a:ext>
            </a:extLst>
          </p:cNvPr>
          <p:cNvGraphicFramePr>
            <a:graphicFrameLocks noGrp="1"/>
          </p:cNvGraphicFramePr>
          <p:nvPr>
            <p:extLst>
              <p:ext uri="{D42A27DB-BD31-4B8C-83A1-F6EECF244321}">
                <p14:modId xmlns:p14="http://schemas.microsoft.com/office/powerpoint/2010/main" xmlns="" val="17862146"/>
              </p:ext>
            </p:extLst>
          </p:nvPr>
        </p:nvGraphicFramePr>
        <p:xfrm>
          <a:off x="1440078" y="2063541"/>
          <a:ext cx="8707755" cy="3370961"/>
        </p:xfrm>
        <a:graphic>
          <a:graphicData uri="http://schemas.openxmlformats.org/drawingml/2006/table">
            <a:tbl>
              <a:tblPr firstRow="1" firstCol="1" bandRow="1">
                <a:tableStyleId>{5C22544A-7EE6-4342-B048-85BDC9FD1C3A}</a:tableStyleId>
              </a:tblPr>
              <a:tblGrid>
                <a:gridCol w="361950">
                  <a:extLst>
                    <a:ext uri="{9D8B030D-6E8A-4147-A177-3AD203B41FA5}">
                      <a16:colId xmlns:a16="http://schemas.microsoft.com/office/drawing/2014/main" xmlns="" val="4117514562"/>
                    </a:ext>
                  </a:extLst>
                </a:gridCol>
                <a:gridCol w="522728">
                  <a:extLst>
                    <a:ext uri="{9D8B030D-6E8A-4147-A177-3AD203B41FA5}">
                      <a16:colId xmlns:a16="http://schemas.microsoft.com/office/drawing/2014/main" xmlns="" val="3548736427"/>
                    </a:ext>
                  </a:extLst>
                </a:gridCol>
                <a:gridCol w="1803733">
                  <a:extLst>
                    <a:ext uri="{9D8B030D-6E8A-4147-A177-3AD203B41FA5}">
                      <a16:colId xmlns:a16="http://schemas.microsoft.com/office/drawing/2014/main" xmlns="" val="254462953"/>
                    </a:ext>
                  </a:extLst>
                </a:gridCol>
                <a:gridCol w="6019344">
                  <a:extLst>
                    <a:ext uri="{9D8B030D-6E8A-4147-A177-3AD203B41FA5}">
                      <a16:colId xmlns:a16="http://schemas.microsoft.com/office/drawing/2014/main" xmlns="" val="2550543508"/>
                    </a:ext>
                  </a:extLst>
                </a:gridCol>
              </a:tblGrid>
              <a:tr h="479304">
                <a:tc gridSpan="3">
                  <a:txBody>
                    <a:bodyPr/>
                    <a:lstStyle/>
                    <a:p>
                      <a:pPr algn="ctr">
                        <a:lnSpc>
                          <a:spcPts val="2000"/>
                        </a:lnSpc>
                        <a:spcAft>
                          <a:spcPts val="0"/>
                        </a:spcAft>
                      </a:pPr>
                      <a:r>
                        <a:rPr lang="zh-CN" sz="1200" kern="100" dirty="0">
                          <a:effectLst/>
                        </a:rPr>
                        <a:t>项目</a:t>
                      </a:r>
                      <a:r>
                        <a:rPr lang="en-US" sz="1200" kern="100" dirty="0">
                          <a:effectLst/>
                        </a:rPr>
                        <a:t>/</a:t>
                      </a:r>
                      <a:r>
                        <a:rPr lang="zh-CN" sz="1200" kern="100" dirty="0">
                          <a:effectLst/>
                        </a:rPr>
                        <a:t>要素</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a:txBody>
                    <a:bodyPr/>
                    <a:lstStyle/>
                    <a:p>
                      <a:pPr algn="ctr">
                        <a:lnSpc>
                          <a:spcPts val="2000"/>
                        </a:lnSpc>
                        <a:spcAft>
                          <a:spcPts val="0"/>
                        </a:spcAft>
                      </a:pPr>
                      <a:r>
                        <a:rPr lang="zh-CN" sz="1200" kern="100" dirty="0">
                          <a:effectLst/>
                        </a:rPr>
                        <a:t>建设标准及质量控制要素</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746514677"/>
                  </a:ext>
                </a:extLst>
              </a:tr>
              <a:tr h="621582">
                <a:tc rowSpan="2">
                  <a:txBody>
                    <a:bodyPr/>
                    <a:lstStyle/>
                    <a:p>
                      <a:pPr algn="ctr">
                        <a:lnSpc>
                          <a:spcPts val="2000"/>
                        </a:lnSpc>
                        <a:spcAft>
                          <a:spcPts val="0"/>
                        </a:spcAft>
                      </a:pPr>
                      <a:r>
                        <a:rPr lang="en-US" sz="1200" kern="100">
                          <a:effectLst/>
                        </a:rPr>
                        <a:t>4</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rowSpan="2">
                  <a:txBody>
                    <a:bodyPr/>
                    <a:lstStyle/>
                    <a:p>
                      <a:pPr algn="ctr">
                        <a:lnSpc>
                          <a:spcPts val="2000"/>
                        </a:lnSpc>
                        <a:spcAft>
                          <a:spcPts val="0"/>
                        </a:spcAft>
                      </a:pPr>
                      <a:r>
                        <a:rPr lang="zh-CN" sz="1200" kern="100" dirty="0">
                          <a:effectLst/>
                        </a:rPr>
                        <a:t>实训条件</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000"/>
                        </a:lnSpc>
                        <a:spcAft>
                          <a:spcPts val="0"/>
                        </a:spcAft>
                      </a:pPr>
                      <a:r>
                        <a:rPr lang="zh-CN" sz="1200" kern="100" dirty="0">
                          <a:effectLst/>
                        </a:rPr>
                        <a:t>校内实训基地</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2000"/>
                        </a:lnSpc>
                        <a:spcAft>
                          <a:spcPts val="0"/>
                        </a:spcAft>
                      </a:pPr>
                      <a:r>
                        <a:rPr lang="zh-CN" sz="1200" kern="100" dirty="0">
                          <a:effectLst/>
                        </a:rPr>
                        <a:t>建设与课程标准对应的专业实训室</a:t>
                      </a:r>
                      <a:r>
                        <a:rPr lang="en-US" sz="1200" kern="100" dirty="0">
                          <a:effectLst/>
                        </a:rPr>
                        <a:t>1</a:t>
                      </a:r>
                      <a:r>
                        <a:rPr lang="zh-CN" sz="1200" kern="100" dirty="0">
                          <a:effectLst/>
                        </a:rPr>
                        <a:t>个，满</a:t>
                      </a:r>
                      <a:r>
                        <a:rPr lang="zh-CN" sz="1200" kern="100" dirty="0" smtClean="0">
                          <a:effectLst/>
                        </a:rPr>
                        <a:t>足</a:t>
                      </a:r>
                      <a:r>
                        <a:rPr lang="zh-CN" altLang="en-US" sz="1200" kern="100" dirty="0" smtClean="0">
                          <a:effectLst/>
                        </a:rPr>
                        <a:t>电子商务</a:t>
                      </a:r>
                      <a:r>
                        <a:rPr lang="zh-CN" sz="1200" kern="100" dirty="0" smtClean="0">
                          <a:effectLst/>
                        </a:rPr>
                        <a:t>专</a:t>
                      </a:r>
                      <a:r>
                        <a:rPr lang="zh-CN" sz="1200" kern="100" dirty="0">
                          <a:effectLst/>
                        </a:rPr>
                        <a:t>业学生“理论</a:t>
                      </a:r>
                      <a:r>
                        <a:rPr lang="en-US" sz="1200" kern="100" dirty="0">
                          <a:effectLst/>
                        </a:rPr>
                        <a:t>-</a:t>
                      </a:r>
                      <a:r>
                        <a:rPr lang="zh-CN" sz="1200" kern="100" dirty="0">
                          <a:effectLst/>
                        </a:rPr>
                        <a:t>实践”一体化教学需求。</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3177336248"/>
                  </a:ext>
                </a:extLst>
              </a:tr>
              <a:tr h="621582">
                <a:tc vMerge="1">
                  <a:txBody>
                    <a:bodyPr/>
                    <a:lstStyle/>
                    <a:p>
                      <a:endParaRPr lang="zh-CN" altLang="en-US"/>
                    </a:p>
                  </a:txBody>
                  <a:tcPr/>
                </a:tc>
                <a:tc vMerge="1">
                  <a:txBody>
                    <a:bodyPr/>
                    <a:lstStyle/>
                    <a:p>
                      <a:endParaRPr lang="zh-CN" altLang="en-US"/>
                    </a:p>
                  </a:txBody>
                  <a:tcPr/>
                </a:tc>
                <a:tc>
                  <a:txBody>
                    <a:bodyPr/>
                    <a:lstStyle/>
                    <a:p>
                      <a:pPr algn="ctr">
                        <a:lnSpc>
                          <a:spcPts val="2000"/>
                        </a:lnSpc>
                        <a:spcAft>
                          <a:spcPts val="0"/>
                        </a:spcAft>
                      </a:pPr>
                      <a:r>
                        <a:rPr lang="zh-CN" sz="1200" kern="100" dirty="0">
                          <a:effectLst/>
                        </a:rPr>
                        <a:t>校外实训基地</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2000"/>
                        </a:lnSpc>
                        <a:spcAft>
                          <a:spcPts val="0"/>
                        </a:spcAft>
                      </a:pPr>
                      <a:r>
                        <a:rPr lang="zh-CN" sz="1200" kern="100" dirty="0">
                          <a:effectLst/>
                        </a:rPr>
                        <a:t>加强校企合作，共建实习基</a:t>
                      </a:r>
                      <a:r>
                        <a:rPr lang="zh-CN" sz="1200" kern="100" dirty="0" smtClean="0">
                          <a:effectLst/>
                        </a:rPr>
                        <a:t>地</a:t>
                      </a:r>
                      <a:r>
                        <a:rPr lang="en-US" sz="1200" kern="100" dirty="0" smtClean="0">
                          <a:effectLst/>
                        </a:rPr>
                        <a:t>1</a:t>
                      </a:r>
                      <a:r>
                        <a:rPr lang="zh-CN" sz="1200" kern="100" dirty="0" smtClean="0">
                          <a:effectLst/>
                        </a:rPr>
                        <a:t>个</a:t>
                      </a:r>
                      <a:r>
                        <a:rPr lang="zh-CN" sz="1200" kern="100" dirty="0">
                          <a:effectLst/>
                        </a:rPr>
                        <a:t>，满足教师调研及学生跟岗实习的需求。</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931287273"/>
                  </a:ext>
                </a:extLst>
              </a:tr>
              <a:tr h="621582">
                <a:tc rowSpan="2">
                  <a:txBody>
                    <a:bodyPr/>
                    <a:lstStyle/>
                    <a:p>
                      <a:pPr algn="ctr">
                        <a:lnSpc>
                          <a:spcPts val="2000"/>
                        </a:lnSpc>
                        <a:spcAft>
                          <a:spcPts val="0"/>
                        </a:spcAft>
                      </a:pPr>
                      <a:r>
                        <a:rPr lang="en-US" sz="1200" kern="100">
                          <a:effectLst/>
                        </a:rPr>
                        <a:t>5</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rowSpan="2">
                  <a:txBody>
                    <a:bodyPr/>
                    <a:lstStyle/>
                    <a:p>
                      <a:pPr algn="ctr">
                        <a:lnSpc>
                          <a:spcPts val="2000"/>
                        </a:lnSpc>
                        <a:spcAft>
                          <a:spcPts val="0"/>
                        </a:spcAft>
                      </a:pPr>
                      <a:r>
                        <a:rPr lang="zh-CN" sz="1200" kern="100">
                          <a:effectLst/>
                        </a:rPr>
                        <a:t>教学方法</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000"/>
                        </a:lnSpc>
                        <a:spcAft>
                          <a:spcPts val="0"/>
                        </a:spcAft>
                      </a:pPr>
                      <a:r>
                        <a:rPr lang="zh-CN" sz="1200" kern="100" dirty="0">
                          <a:effectLst/>
                        </a:rPr>
                        <a:t>教学方法</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2000"/>
                        </a:lnSpc>
                        <a:spcAft>
                          <a:spcPts val="0"/>
                        </a:spcAft>
                      </a:pPr>
                      <a:r>
                        <a:rPr lang="zh-CN" sz="1200" kern="100">
                          <a:effectLst/>
                        </a:rPr>
                        <a:t>课下：采用组群讨论、点对点辅导或远程辅导等；</a:t>
                      </a:r>
                    </a:p>
                    <a:p>
                      <a:pPr algn="just">
                        <a:lnSpc>
                          <a:spcPts val="2000"/>
                        </a:lnSpc>
                        <a:spcAft>
                          <a:spcPts val="0"/>
                        </a:spcAft>
                      </a:pPr>
                      <a:r>
                        <a:rPr lang="zh-CN" sz="1200" kern="100">
                          <a:effectLst/>
                        </a:rPr>
                        <a:t>课上：采用现场教学、实际练习法、小组讨论合作法等。</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407078321"/>
                  </a:ext>
                </a:extLst>
              </a:tr>
              <a:tr h="405329">
                <a:tc vMerge="1">
                  <a:txBody>
                    <a:bodyPr/>
                    <a:lstStyle/>
                    <a:p>
                      <a:endParaRPr lang="zh-CN" altLang="en-US"/>
                    </a:p>
                  </a:txBody>
                  <a:tcPr/>
                </a:tc>
                <a:tc vMerge="1">
                  <a:txBody>
                    <a:bodyPr/>
                    <a:lstStyle/>
                    <a:p>
                      <a:endParaRPr lang="zh-CN" altLang="en-US"/>
                    </a:p>
                  </a:txBody>
                  <a:tcPr/>
                </a:tc>
                <a:tc>
                  <a:txBody>
                    <a:bodyPr/>
                    <a:lstStyle/>
                    <a:p>
                      <a:pPr algn="ctr">
                        <a:lnSpc>
                          <a:spcPts val="2000"/>
                        </a:lnSpc>
                        <a:spcAft>
                          <a:spcPts val="0"/>
                        </a:spcAft>
                      </a:pPr>
                      <a:r>
                        <a:rPr lang="zh-CN" sz="1200" kern="100">
                          <a:effectLst/>
                        </a:rPr>
                        <a:t>教学手段</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2000"/>
                        </a:lnSpc>
                        <a:spcAft>
                          <a:spcPts val="0"/>
                        </a:spcAft>
                      </a:pPr>
                      <a:r>
                        <a:rPr lang="zh-CN" sz="1200" kern="100">
                          <a:effectLst/>
                        </a:rPr>
                        <a:t>利用多媒体动画课件、实际演示、微视频等手段分析讲解重难点</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95890563"/>
                  </a:ext>
                </a:extLst>
              </a:tr>
              <a:tr h="621582">
                <a:tc>
                  <a:txBody>
                    <a:bodyPr/>
                    <a:lstStyle/>
                    <a:p>
                      <a:pPr algn="ctr">
                        <a:lnSpc>
                          <a:spcPts val="2000"/>
                        </a:lnSpc>
                        <a:spcAft>
                          <a:spcPts val="0"/>
                        </a:spcAft>
                      </a:pPr>
                      <a:r>
                        <a:rPr lang="en-US" sz="1200" kern="100">
                          <a:effectLst/>
                        </a:rPr>
                        <a:t>6</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gridSpan="2">
                  <a:txBody>
                    <a:bodyPr/>
                    <a:lstStyle/>
                    <a:p>
                      <a:pPr algn="ctr">
                        <a:lnSpc>
                          <a:spcPts val="2000"/>
                        </a:lnSpc>
                        <a:spcAft>
                          <a:spcPts val="0"/>
                        </a:spcAft>
                      </a:pPr>
                      <a:r>
                        <a:rPr lang="zh-CN" sz="1200" kern="100">
                          <a:effectLst/>
                        </a:rPr>
                        <a:t>考核及评价</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just">
                        <a:lnSpc>
                          <a:spcPts val="2000"/>
                        </a:lnSpc>
                        <a:spcAft>
                          <a:spcPts val="0"/>
                        </a:spcAft>
                      </a:pPr>
                      <a:r>
                        <a:rPr lang="zh-CN" sz="1200" kern="100" dirty="0">
                          <a:effectLst/>
                        </a:rPr>
                        <a:t>对课程的学习时长、学习讨论、课堂综合表现、实验实训以及理论测试进行综合评价。</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066039074"/>
                  </a:ext>
                </a:extLst>
              </a:tr>
            </a:tbl>
          </a:graphicData>
        </a:graphic>
      </p:graphicFrame>
    </p:spTree>
    <p:extLst>
      <p:ext uri="{BB962C8B-B14F-4D97-AF65-F5344CB8AC3E}">
        <p14:creationId xmlns:p14="http://schemas.microsoft.com/office/powerpoint/2010/main" xmlns="" val="3889433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15">
            <a:extLst>
              <a:ext uri="{FF2B5EF4-FFF2-40B4-BE49-F238E27FC236}">
                <a16:creationId xmlns:a16="http://schemas.microsoft.com/office/drawing/2014/main" xmlns="" id="{35190CE8-CBEF-4511-89DA-E7A7148D340D}"/>
              </a:ext>
            </a:extLst>
          </p:cNvPr>
          <p:cNvGrpSpPr>
            <a:grpSpLocks/>
          </p:cNvGrpSpPr>
          <p:nvPr/>
        </p:nvGrpSpPr>
        <p:grpSpPr bwMode="auto">
          <a:xfrm>
            <a:off x="290513" y="687388"/>
            <a:ext cx="1119187" cy="1082675"/>
            <a:chOff x="290466" y="687526"/>
            <a:chExt cx="1119085" cy="1082047"/>
          </a:xfrm>
        </p:grpSpPr>
        <p:sp>
          <p:nvSpPr>
            <p:cNvPr id="17" name="泪滴形 16">
              <a:extLst>
                <a:ext uri="{FF2B5EF4-FFF2-40B4-BE49-F238E27FC236}">
                  <a16:creationId xmlns:a16="http://schemas.microsoft.com/office/drawing/2014/main" xmlns="" id="{50319120-E47C-48E6-83FE-CC483476A542}"/>
                </a:ext>
              </a:extLst>
            </p:cNvPr>
            <p:cNvSpPr/>
            <p:nvPr/>
          </p:nvSpPr>
          <p:spPr>
            <a:xfrm rot="18866054">
              <a:off x="308985" y="669007"/>
              <a:ext cx="1082047" cy="1119085"/>
            </a:xfrm>
            <a:prstGeom prst="teardrop">
              <a:avLst>
                <a:gd name="adj" fmla="val 1621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8201" name="组合 17">
              <a:extLst>
                <a:ext uri="{FF2B5EF4-FFF2-40B4-BE49-F238E27FC236}">
                  <a16:creationId xmlns:a16="http://schemas.microsoft.com/office/drawing/2014/main" xmlns="" id="{94DF71F3-CFE2-4F30-9572-056CFC54E871}"/>
                </a:ext>
              </a:extLst>
            </p:cNvPr>
            <p:cNvGrpSpPr>
              <a:grpSpLocks/>
            </p:cNvGrpSpPr>
            <p:nvPr/>
          </p:nvGrpSpPr>
          <p:grpSpPr bwMode="auto">
            <a:xfrm>
              <a:off x="339109" y="700492"/>
              <a:ext cx="1008185" cy="1035411"/>
              <a:chOff x="-271312" y="-9132"/>
              <a:chExt cx="2204752" cy="2227490"/>
            </a:xfrm>
          </p:grpSpPr>
          <p:sp>
            <p:nvSpPr>
              <p:cNvPr id="19" name="椭圆 18">
                <a:extLst>
                  <a:ext uri="{FF2B5EF4-FFF2-40B4-BE49-F238E27FC236}">
                    <a16:creationId xmlns:a16="http://schemas.microsoft.com/office/drawing/2014/main" xmlns="" id="{95C8600A-7E70-4406-B17B-10568CB237AD}"/>
                  </a:ext>
                </a:extLst>
              </p:cNvPr>
              <p:cNvSpPr/>
              <p:nvPr/>
            </p:nvSpPr>
            <p:spPr>
              <a:xfrm>
                <a:off x="-270077" y="-9721"/>
                <a:ext cx="2204284" cy="22288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 name="任意多边形 22">
                <a:extLst>
                  <a:ext uri="{FF2B5EF4-FFF2-40B4-BE49-F238E27FC236}">
                    <a16:creationId xmlns:a16="http://schemas.microsoft.com/office/drawing/2014/main" xmlns="" id="{92A0DC52-AE2C-457A-9EDA-13078C64D4BC}"/>
                  </a:ext>
                </a:extLst>
              </p:cNvPr>
              <p:cNvSpPr/>
              <p:nvPr/>
            </p:nvSpPr>
            <p:spPr>
              <a:xfrm rot="10800000" flipH="1" flipV="1">
                <a:off x="-131224" y="96088"/>
                <a:ext cx="191616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2" name="任意多边形 23">
                <a:extLst>
                  <a:ext uri="{FF2B5EF4-FFF2-40B4-BE49-F238E27FC236}">
                    <a16:creationId xmlns:a16="http://schemas.microsoft.com/office/drawing/2014/main" xmlns="" id="{6542BE9F-67D9-42C0-9AA5-714909FDBC28}"/>
                  </a:ext>
                </a:extLst>
              </p:cNvPr>
              <p:cNvSpPr/>
              <p:nvPr/>
            </p:nvSpPr>
            <p:spPr>
              <a:xfrm rot="9035167" flipH="1" flipV="1">
                <a:off x="-113866" y="72196"/>
                <a:ext cx="191963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205" name="文本框 24">
                <a:extLst>
                  <a:ext uri="{FF2B5EF4-FFF2-40B4-BE49-F238E27FC236}">
                    <a16:creationId xmlns:a16="http://schemas.microsoft.com/office/drawing/2014/main" xmlns="" id="{AE65E852-CA3D-4E64-A5A2-EC00584D513D}"/>
                  </a:ext>
                </a:extLst>
              </p:cNvPr>
              <p:cNvSpPr txBox="1">
                <a:spLocks noChangeArrowheads="1"/>
              </p:cNvSpPr>
              <p:nvPr/>
            </p:nvSpPr>
            <p:spPr bwMode="auto">
              <a:xfrm>
                <a:off x="329213" y="606612"/>
                <a:ext cx="738773" cy="112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a:latin typeface="Arial Black" panose="020B0A04020102020204" pitchFamily="34" charset="0"/>
                  </a:rPr>
                  <a:t>2</a:t>
                </a:r>
                <a:endParaRPr lang="zh-CN" altLang="en-US">
                  <a:latin typeface="Arial Black" panose="020B0A04020102020204" pitchFamily="34" charset="0"/>
                </a:endParaRPr>
              </a:p>
            </p:txBody>
          </p:sp>
        </p:grpSp>
      </p:grpSp>
      <p:grpSp>
        <p:nvGrpSpPr>
          <p:cNvPr id="2" name="组合 1">
            <a:extLst>
              <a:ext uri="{FF2B5EF4-FFF2-40B4-BE49-F238E27FC236}">
                <a16:creationId xmlns:a16="http://schemas.microsoft.com/office/drawing/2014/main" xmlns="" id="{4337736F-6AC5-49B1-8F79-97A3E7F1DA32}"/>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BF80A0F8-5E00-4511-8C15-56DABCC6ACFF}"/>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F97E693E-8F5E-40D2-AE71-55E34CA6CDB5}"/>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ADF0E47E-C2BC-4D10-9544-BCE6E13A6C5C}"/>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8" name="组合 7">
            <a:extLst>
              <a:ext uri="{FF2B5EF4-FFF2-40B4-BE49-F238E27FC236}">
                <a16:creationId xmlns:a16="http://schemas.microsoft.com/office/drawing/2014/main" xmlns="" id="{A58B24AF-9344-4FD7-9932-4FB9E63B32C2}"/>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059EF220-D864-42E4-8D4B-A25928DDB5EA}"/>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84C19280-84CE-407B-A505-F92CB65896B8}"/>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B243A634-1AB1-4916-B844-CA735D8142C4}"/>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26" name="圆角矩形 53">
            <a:extLst>
              <a:ext uri="{FF2B5EF4-FFF2-40B4-BE49-F238E27FC236}">
                <a16:creationId xmlns:a16="http://schemas.microsoft.com/office/drawing/2014/main" xmlns="" id="{BCD7BC08-010D-44D6-A23A-179A2E2529F5}"/>
              </a:ext>
            </a:extLst>
          </p:cNvPr>
          <p:cNvSpPr/>
          <p:nvPr/>
        </p:nvSpPr>
        <p:spPr>
          <a:xfrm>
            <a:off x="1620838" y="1052513"/>
            <a:ext cx="5440362" cy="630237"/>
          </a:xfrm>
          <a:prstGeom prst="roundRect">
            <a:avLst/>
          </a:prstGeom>
          <a:noFill/>
          <a:ln w="317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7" name="文本框 26">
            <a:extLst>
              <a:ext uri="{FF2B5EF4-FFF2-40B4-BE49-F238E27FC236}">
                <a16:creationId xmlns:a16="http://schemas.microsoft.com/office/drawing/2014/main" xmlns="" id="{0DE6F5AE-7C1C-47A5-BC39-479AC0F950EE}"/>
              </a:ext>
            </a:extLst>
          </p:cNvPr>
          <p:cNvSpPr txBox="1"/>
          <p:nvPr/>
        </p:nvSpPr>
        <p:spPr>
          <a:xfrm rot="16200000">
            <a:off x="4134792" y="-1155699"/>
            <a:ext cx="461665" cy="4991100"/>
          </a:xfrm>
          <a:prstGeom prst="rect">
            <a:avLst/>
          </a:prstGeom>
          <a:noFill/>
          <a:ln>
            <a:noFill/>
          </a:ln>
        </p:spPr>
        <p:txBody>
          <a:bodyPr vert="eaVert">
            <a:spAutoFit/>
          </a:bodyPr>
          <a:lstStyle/>
          <a:p>
            <a:pPr algn="dist">
              <a:defRPr/>
            </a:pPr>
            <a:r>
              <a:rPr lang="zh-CN" altLang="en-US"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总体设计</a:t>
            </a:r>
            <a:r>
              <a:rPr lang="en-US" altLang="zh-CN"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a:t>
            </a:r>
            <a:r>
              <a:rPr lang="zh-CN" altLang="en-US"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质量改进循环</a:t>
            </a:r>
          </a:p>
        </p:txBody>
      </p:sp>
      <p:pic>
        <p:nvPicPr>
          <p:cNvPr id="3" name="图片 2">
            <a:extLst>
              <a:ext uri="{FF2B5EF4-FFF2-40B4-BE49-F238E27FC236}">
                <a16:creationId xmlns:a16="http://schemas.microsoft.com/office/drawing/2014/main" xmlns="" id="{B8B703B7-EA1D-4CC4-9972-F670EEFD2C08}"/>
              </a:ext>
            </a:extLst>
          </p:cNvPr>
          <p:cNvPicPr>
            <a:picLocks noChangeAspect="1"/>
          </p:cNvPicPr>
          <p:nvPr/>
        </p:nvPicPr>
        <p:blipFill>
          <a:blip r:embed="rId2" cstate="print"/>
          <a:stretch>
            <a:fillRect/>
          </a:stretch>
        </p:blipFill>
        <p:spPr>
          <a:xfrm>
            <a:off x="1115478" y="1785937"/>
            <a:ext cx="6351474" cy="4140304"/>
          </a:xfrm>
          <a:prstGeom prst="rect">
            <a:avLst/>
          </a:prstGeom>
        </p:spPr>
      </p:pic>
    </p:spTree>
    <p:extLst>
      <p:ext uri="{BB962C8B-B14F-4D97-AF65-F5344CB8AC3E}">
        <p14:creationId xmlns:p14="http://schemas.microsoft.com/office/powerpoint/2010/main" xmlns="" val="3951917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8AC3F9D-1DBA-491D-8205-9A66BD2F0B25}"/>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BD1F75E6-8B39-436A-8896-0765490E4F87}"/>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7E468C2E-8388-4929-878C-BE10257E186E}"/>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AD5211D0-A9BF-4B6A-A0FF-97217721191E}"/>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3" name="泪滴形 2">
            <a:extLst>
              <a:ext uri="{FF2B5EF4-FFF2-40B4-BE49-F238E27FC236}">
                <a16:creationId xmlns:a16="http://schemas.microsoft.com/office/drawing/2014/main" xmlns="" id="{AC6F2470-3535-4E96-B8E3-1B5BD47E6302}"/>
              </a:ext>
            </a:extLst>
          </p:cNvPr>
          <p:cNvSpPr/>
          <p:nvPr/>
        </p:nvSpPr>
        <p:spPr>
          <a:xfrm rot="18866054">
            <a:off x="2185988" y="2033588"/>
            <a:ext cx="2822575" cy="2822575"/>
          </a:xfrm>
          <a:prstGeom prst="teardrop">
            <a:avLst>
              <a:gd name="adj" fmla="val 1621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8" name="组合 7">
            <a:extLst>
              <a:ext uri="{FF2B5EF4-FFF2-40B4-BE49-F238E27FC236}">
                <a16:creationId xmlns:a16="http://schemas.microsoft.com/office/drawing/2014/main" xmlns="" id="{4AAA555F-148A-454F-8647-EB2916E9CE6F}"/>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6C281477-A360-4BEF-B8DF-B7346D6C2FD0}"/>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AA0F3089-E4D4-4351-A278-237EEE963FC7}"/>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8DE957D2-8312-4715-998F-92ACB75E8ECB}"/>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21" name="椭圆 20">
            <a:extLst>
              <a:ext uri="{FF2B5EF4-FFF2-40B4-BE49-F238E27FC236}">
                <a16:creationId xmlns:a16="http://schemas.microsoft.com/office/drawing/2014/main" xmlns="" id="{D53B1598-6A5B-4C9E-873C-1A0A8791B118}"/>
              </a:ext>
            </a:extLst>
          </p:cNvPr>
          <p:cNvSpPr/>
          <p:nvPr/>
        </p:nvSpPr>
        <p:spPr>
          <a:xfrm>
            <a:off x="2547938" y="2382838"/>
            <a:ext cx="2117725" cy="211772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3" name="任意多边形 22">
            <a:extLst>
              <a:ext uri="{FF2B5EF4-FFF2-40B4-BE49-F238E27FC236}">
                <a16:creationId xmlns:a16="http://schemas.microsoft.com/office/drawing/2014/main" xmlns="" id="{E37B0950-B89C-451D-BCCE-2340D842808B}"/>
              </a:ext>
            </a:extLst>
          </p:cNvPr>
          <p:cNvSpPr/>
          <p:nvPr/>
        </p:nvSpPr>
        <p:spPr>
          <a:xfrm rot="10800000" flipH="1" flipV="1">
            <a:off x="2686050" y="2489200"/>
            <a:ext cx="1843088" cy="1906588"/>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 name="任意多边形 23">
            <a:extLst>
              <a:ext uri="{FF2B5EF4-FFF2-40B4-BE49-F238E27FC236}">
                <a16:creationId xmlns:a16="http://schemas.microsoft.com/office/drawing/2014/main" xmlns="" id="{F7A13402-0307-470F-A3EF-21DADF007399}"/>
              </a:ext>
            </a:extLst>
          </p:cNvPr>
          <p:cNvSpPr/>
          <p:nvPr/>
        </p:nvSpPr>
        <p:spPr>
          <a:xfrm rot="9035167" flipH="1" flipV="1">
            <a:off x="2686050" y="2489200"/>
            <a:ext cx="1843088" cy="1906588"/>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104" name="文本框 24">
            <a:extLst>
              <a:ext uri="{FF2B5EF4-FFF2-40B4-BE49-F238E27FC236}">
                <a16:creationId xmlns:a16="http://schemas.microsoft.com/office/drawing/2014/main" xmlns="" id="{DED71928-4D68-492D-A940-C82A86BD1DF8}"/>
              </a:ext>
            </a:extLst>
          </p:cNvPr>
          <p:cNvSpPr txBox="1">
            <a:spLocks noChangeArrowheads="1"/>
          </p:cNvSpPr>
          <p:nvPr/>
        </p:nvSpPr>
        <p:spPr bwMode="auto">
          <a:xfrm>
            <a:off x="3300413" y="3027363"/>
            <a:ext cx="709612"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4800" dirty="0">
                <a:latin typeface="Arial Black" panose="020B0A04020102020204" pitchFamily="34" charset="0"/>
              </a:rPr>
              <a:t>3</a:t>
            </a:r>
            <a:endParaRPr lang="zh-CN" altLang="en-US" sz="4800" dirty="0">
              <a:latin typeface="Arial Black" panose="020B0A04020102020204" pitchFamily="34" charset="0"/>
            </a:endParaRPr>
          </a:p>
        </p:txBody>
      </p:sp>
      <p:sp>
        <p:nvSpPr>
          <p:cNvPr id="4105" name="文本框 25">
            <a:extLst>
              <a:ext uri="{FF2B5EF4-FFF2-40B4-BE49-F238E27FC236}">
                <a16:creationId xmlns:a16="http://schemas.microsoft.com/office/drawing/2014/main" xmlns="" id="{66557E29-1444-482B-B2E1-4DBFC540FF16}"/>
              </a:ext>
            </a:extLst>
          </p:cNvPr>
          <p:cNvSpPr txBox="1">
            <a:spLocks noChangeArrowheads="1"/>
          </p:cNvSpPr>
          <p:nvPr/>
        </p:nvSpPr>
        <p:spPr bwMode="auto">
          <a:xfrm>
            <a:off x="5401675" y="3256487"/>
            <a:ext cx="410427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dist" eaLnBrk="1" hangingPunct="1">
              <a:lnSpc>
                <a:spcPct val="100000"/>
              </a:lnSpc>
              <a:spcBef>
                <a:spcPct val="0"/>
              </a:spcBef>
              <a:buFontTx/>
              <a:buNone/>
            </a:pPr>
            <a:r>
              <a:rPr lang="zh-CN" altLang="en-US" sz="3600" b="1" dirty="0">
                <a:solidFill>
                  <a:srgbClr val="0070C0"/>
                </a:solidFill>
                <a:effectLst>
                  <a:outerShdw blurRad="38100" dist="38100" dir="2700000" algn="tl">
                    <a:srgbClr val="000000">
                      <a:alpha val="43137"/>
                    </a:srgbClr>
                  </a:outerShdw>
                </a:effectLst>
              </a:rPr>
              <a:t>自我诊改</a:t>
            </a:r>
          </a:p>
        </p:txBody>
      </p:sp>
    </p:spTree>
    <p:extLst>
      <p:ext uri="{BB962C8B-B14F-4D97-AF65-F5344CB8AC3E}">
        <p14:creationId xmlns:p14="http://schemas.microsoft.com/office/powerpoint/2010/main" xmlns="" val="2772584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2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15">
            <a:extLst>
              <a:ext uri="{FF2B5EF4-FFF2-40B4-BE49-F238E27FC236}">
                <a16:creationId xmlns:a16="http://schemas.microsoft.com/office/drawing/2014/main" xmlns="" id="{35190CE8-CBEF-4511-89DA-E7A7148D340D}"/>
              </a:ext>
            </a:extLst>
          </p:cNvPr>
          <p:cNvGrpSpPr>
            <a:grpSpLocks/>
          </p:cNvGrpSpPr>
          <p:nvPr/>
        </p:nvGrpSpPr>
        <p:grpSpPr bwMode="auto">
          <a:xfrm>
            <a:off x="290513" y="687388"/>
            <a:ext cx="1119187" cy="1082675"/>
            <a:chOff x="290466" y="687526"/>
            <a:chExt cx="1119085" cy="1082047"/>
          </a:xfrm>
        </p:grpSpPr>
        <p:sp>
          <p:nvSpPr>
            <p:cNvPr id="17" name="泪滴形 16">
              <a:extLst>
                <a:ext uri="{FF2B5EF4-FFF2-40B4-BE49-F238E27FC236}">
                  <a16:creationId xmlns:a16="http://schemas.microsoft.com/office/drawing/2014/main" xmlns="" id="{50319120-E47C-48E6-83FE-CC483476A542}"/>
                </a:ext>
              </a:extLst>
            </p:cNvPr>
            <p:cNvSpPr/>
            <p:nvPr/>
          </p:nvSpPr>
          <p:spPr>
            <a:xfrm rot="18866054">
              <a:off x="308985" y="669007"/>
              <a:ext cx="1082047" cy="1119085"/>
            </a:xfrm>
            <a:prstGeom prst="teardrop">
              <a:avLst>
                <a:gd name="adj" fmla="val 1621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8201" name="组合 17">
              <a:extLst>
                <a:ext uri="{FF2B5EF4-FFF2-40B4-BE49-F238E27FC236}">
                  <a16:creationId xmlns:a16="http://schemas.microsoft.com/office/drawing/2014/main" xmlns="" id="{94DF71F3-CFE2-4F30-9572-056CFC54E871}"/>
                </a:ext>
              </a:extLst>
            </p:cNvPr>
            <p:cNvGrpSpPr>
              <a:grpSpLocks/>
            </p:cNvGrpSpPr>
            <p:nvPr/>
          </p:nvGrpSpPr>
          <p:grpSpPr bwMode="auto">
            <a:xfrm>
              <a:off x="339109" y="700492"/>
              <a:ext cx="1008185" cy="1035411"/>
              <a:chOff x="-271312" y="-9132"/>
              <a:chExt cx="2204752" cy="2227490"/>
            </a:xfrm>
          </p:grpSpPr>
          <p:sp>
            <p:nvSpPr>
              <p:cNvPr id="19" name="椭圆 18">
                <a:extLst>
                  <a:ext uri="{FF2B5EF4-FFF2-40B4-BE49-F238E27FC236}">
                    <a16:creationId xmlns:a16="http://schemas.microsoft.com/office/drawing/2014/main" xmlns="" id="{95C8600A-7E70-4406-B17B-10568CB237AD}"/>
                  </a:ext>
                </a:extLst>
              </p:cNvPr>
              <p:cNvSpPr/>
              <p:nvPr/>
            </p:nvSpPr>
            <p:spPr>
              <a:xfrm>
                <a:off x="-270077" y="-9721"/>
                <a:ext cx="2204284" cy="22288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 name="任意多边形 22">
                <a:extLst>
                  <a:ext uri="{FF2B5EF4-FFF2-40B4-BE49-F238E27FC236}">
                    <a16:creationId xmlns:a16="http://schemas.microsoft.com/office/drawing/2014/main" xmlns="" id="{92A0DC52-AE2C-457A-9EDA-13078C64D4BC}"/>
                  </a:ext>
                </a:extLst>
              </p:cNvPr>
              <p:cNvSpPr/>
              <p:nvPr/>
            </p:nvSpPr>
            <p:spPr>
              <a:xfrm rot="10800000" flipH="1" flipV="1">
                <a:off x="-131224" y="96088"/>
                <a:ext cx="191616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2" name="任意多边形 23">
                <a:extLst>
                  <a:ext uri="{FF2B5EF4-FFF2-40B4-BE49-F238E27FC236}">
                    <a16:creationId xmlns:a16="http://schemas.microsoft.com/office/drawing/2014/main" xmlns="" id="{6542BE9F-67D9-42C0-9AA5-714909FDBC28}"/>
                  </a:ext>
                </a:extLst>
              </p:cNvPr>
              <p:cNvSpPr/>
              <p:nvPr/>
            </p:nvSpPr>
            <p:spPr>
              <a:xfrm rot="9035167" flipH="1" flipV="1">
                <a:off x="-113866" y="72196"/>
                <a:ext cx="191963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205" name="文本框 24">
                <a:extLst>
                  <a:ext uri="{FF2B5EF4-FFF2-40B4-BE49-F238E27FC236}">
                    <a16:creationId xmlns:a16="http://schemas.microsoft.com/office/drawing/2014/main" xmlns="" id="{AE65E852-CA3D-4E64-A5A2-EC00584D513D}"/>
                  </a:ext>
                </a:extLst>
              </p:cNvPr>
              <p:cNvSpPr txBox="1">
                <a:spLocks noChangeArrowheads="1"/>
              </p:cNvSpPr>
              <p:nvPr/>
            </p:nvSpPr>
            <p:spPr bwMode="auto">
              <a:xfrm>
                <a:off x="329213" y="606612"/>
                <a:ext cx="738773" cy="112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dirty="0">
                    <a:latin typeface="Arial Black" panose="020B0A04020102020204" pitchFamily="34" charset="0"/>
                  </a:rPr>
                  <a:t>3</a:t>
                </a:r>
                <a:endParaRPr lang="zh-CN" altLang="en-US" dirty="0">
                  <a:latin typeface="Arial Black" panose="020B0A04020102020204" pitchFamily="34" charset="0"/>
                </a:endParaRPr>
              </a:p>
            </p:txBody>
          </p:sp>
        </p:grpSp>
      </p:grpSp>
      <p:grpSp>
        <p:nvGrpSpPr>
          <p:cNvPr id="2" name="组合 1">
            <a:extLst>
              <a:ext uri="{FF2B5EF4-FFF2-40B4-BE49-F238E27FC236}">
                <a16:creationId xmlns:a16="http://schemas.microsoft.com/office/drawing/2014/main" xmlns="" id="{4337736F-6AC5-49B1-8F79-97A3E7F1DA32}"/>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BF80A0F8-5E00-4511-8C15-56DABCC6ACFF}"/>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F97E693E-8F5E-40D2-AE71-55E34CA6CDB5}"/>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ADF0E47E-C2BC-4D10-9544-BCE6E13A6C5C}"/>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8" name="组合 7">
            <a:extLst>
              <a:ext uri="{FF2B5EF4-FFF2-40B4-BE49-F238E27FC236}">
                <a16:creationId xmlns:a16="http://schemas.microsoft.com/office/drawing/2014/main" xmlns="" id="{A58B24AF-9344-4FD7-9932-4FB9E63B32C2}"/>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059EF220-D864-42E4-8D4B-A25928DDB5EA}"/>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84C19280-84CE-407B-A505-F92CB65896B8}"/>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B243A634-1AB1-4916-B844-CA735D8142C4}"/>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26" name="圆角矩形 53">
            <a:extLst>
              <a:ext uri="{FF2B5EF4-FFF2-40B4-BE49-F238E27FC236}">
                <a16:creationId xmlns:a16="http://schemas.microsoft.com/office/drawing/2014/main" xmlns="" id="{BCD7BC08-010D-44D6-A23A-179A2E2529F5}"/>
              </a:ext>
            </a:extLst>
          </p:cNvPr>
          <p:cNvSpPr/>
          <p:nvPr/>
        </p:nvSpPr>
        <p:spPr>
          <a:xfrm>
            <a:off x="1620838" y="1052513"/>
            <a:ext cx="2485749" cy="630237"/>
          </a:xfrm>
          <a:prstGeom prst="roundRect">
            <a:avLst/>
          </a:prstGeom>
          <a:noFill/>
          <a:ln w="317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7" name="文本框 26">
            <a:extLst>
              <a:ext uri="{FF2B5EF4-FFF2-40B4-BE49-F238E27FC236}">
                <a16:creationId xmlns:a16="http://schemas.microsoft.com/office/drawing/2014/main" xmlns="" id="{0DE6F5AE-7C1C-47A5-BC39-479AC0F950EE}"/>
              </a:ext>
            </a:extLst>
          </p:cNvPr>
          <p:cNvSpPr txBox="1"/>
          <p:nvPr/>
        </p:nvSpPr>
        <p:spPr>
          <a:xfrm rot="16200000">
            <a:off x="2628825" y="350268"/>
            <a:ext cx="461665" cy="1979166"/>
          </a:xfrm>
          <a:prstGeom prst="rect">
            <a:avLst/>
          </a:prstGeom>
          <a:noFill/>
          <a:ln>
            <a:noFill/>
          </a:ln>
        </p:spPr>
        <p:txBody>
          <a:bodyPr vert="eaVert" wrap="square">
            <a:spAutoFit/>
          </a:bodyPr>
          <a:lstStyle/>
          <a:p>
            <a:pPr algn="dist">
              <a:defRPr/>
            </a:pPr>
            <a:r>
              <a:rPr lang="zh-CN" altLang="en-US"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自我诊改</a:t>
            </a:r>
          </a:p>
        </p:txBody>
      </p:sp>
      <p:graphicFrame>
        <p:nvGraphicFramePr>
          <p:cNvPr id="4" name="表格 3">
            <a:extLst>
              <a:ext uri="{FF2B5EF4-FFF2-40B4-BE49-F238E27FC236}">
                <a16:creationId xmlns:a16="http://schemas.microsoft.com/office/drawing/2014/main" xmlns="" id="{3517CAA1-50C4-4DD5-BC83-A47E191DEB9C}"/>
              </a:ext>
            </a:extLst>
          </p:cNvPr>
          <p:cNvGraphicFramePr>
            <a:graphicFrameLocks noGrp="1"/>
          </p:cNvGraphicFramePr>
          <p:nvPr>
            <p:extLst>
              <p:ext uri="{D42A27DB-BD31-4B8C-83A1-F6EECF244321}">
                <p14:modId xmlns:p14="http://schemas.microsoft.com/office/powerpoint/2010/main" xmlns="" val="2488655389"/>
              </p:ext>
            </p:extLst>
          </p:nvPr>
        </p:nvGraphicFramePr>
        <p:xfrm>
          <a:off x="613791" y="1811319"/>
          <a:ext cx="11174983" cy="3811965"/>
        </p:xfrm>
        <a:graphic>
          <a:graphicData uri="http://schemas.openxmlformats.org/drawingml/2006/table">
            <a:tbl>
              <a:tblPr>
                <a:tableStyleId>{69CF1AB2-1976-4502-BF36-3FF5EA218861}</a:tableStyleId>
              </a:tblPr>
              <a:tblGrid>
                <a:gridCol w="1642575">
                  <a:extLst>
                    <a:ext uri="{9D8B030D-6E8A-4147-A177-3AD203B41FA5}">
                      <a16:colId xmlns:a16="http://schemas.microsoft.com/office/drawing/2014/main" xmlns="" val="1725132645"/>
                    </a:ext>
                  </a:extLst>
                </a:gridCol>
                <a:gridCol w="5301084">
                  <a:extLst>
                    <a:ext uri="{9D8B030D-6E8A-4147-A177-3AD203B41FA5}">
                      <a16:colId xmlns:a16="http://schemas.microsoft.com/office/drawing/2014/main" xmlns="" val="111207868"/>
                    </a:ext>
                  </a:extLst>
                </a:gridCol>
                <a:gridCol w="4231324">
                  <a:extLst>
                    <a:ext uri="{9D8B030D-6E8A-4147-A177-3AD203B41FA5}">
                      <a16:colId xmlns:a16="http://schemas.microsoft.com/office/drawing/2014/main" xmlns="" val="1858547699"/>
                    </a:ext>
                  </a:extLst>
                </a:gridCol>
              </a:tblGrid>
              <a:tr h="330255">
                <a:tc>
                  <a:txBody>
                    <a:bodyPr/>
                    <a:lstStyle/>
                    <a:p>
                      <a:pPr algn="ctr">
                        <a:spcAft>
                          <a:spcPts val="0"/>
                        </a:spcAft>
                      </a:pPr>
                      <a:r>
                        <a:rPr lang="zh-CN" sz="1200" b="1" kern="0" dirty="0">
                          <a:effectLst/>
                        </a:rPr>
                        <a:t>诊改项目</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9108" marR="29108" marT="15362" marB="15362" anchor="ctr">
                    <a:solidFill>
                      <a:schemeClr val="accent1">
                        <a:lumMod val="40000"/>
                        <a:lumOff val="60000"/>
                      </a:schemeClr>
                    </a:solidFill>
                  </a:tcPr>
                </a:tc>
                <a:tc>
                  <a:txBody>
                    <a:bodyPr/>
                    <a:lstStyle/>
                    <a:p>
                      <a:pPr algn="ctr">
                        <a:spcAft>
                          <a:spcPts val="0"/>
                        </a:spcAft>
                      </a:pPr>
                      <a:r>
                        <a:rPr lang="zh-CN" sz="1200" b="1" kern="100" dirty="0">
                          <a:effectLst/>
                        </a:rPr>
                        <a:t>存在问题</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9108" marR="29108" marT="15362" marB="15362" anchor="ctr">
                    <a:solidFill>
                      <a:schemeClr val="accent1">
                        <a:lumMod val="40000"/>
                        <a:lumOff val="60000"/>
                      </a:schemeClr>
                    </a:solidFill>
                  </a:tcPr>
                </a:tc>
                <a:tc>
                  <a:txBody>
                    <a:bodyPr/>
                    <a:lstStyle/>
                    <a:p>
                      <a:pPr algn="ctr">
                        <a:spcAft>
                          <a:spcPts val="0"/>
                        </a:spcAft>
                      </a:pPr>
                      <a:r>
                        <a:rPr lang="zh-CN" sz="1200" b="1" kern="100" dirty="0">
                          <a:effectLst/>
                        </a:rPr>
                        <a:t>改进措施</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9108" marR="29108" marT="15362" marB="15362" anchor="ctr">
                    <a:solidFill>
                      <a:schemeClr val="accent1">
                        <a:lumMod val="40000"/>
                        <a:lumOff val="60000"/>
                      </a:schemeClr>
                    </a:solidFill>
                  </a:tcPr>
                </a:tc>
                <a:extLst>
                  <a:ext uri="{0D108BD9-81ED-4DB2-BD59-A6C34878D82A}">
                    <a16:rowId xmlns:a16="http://schemas.microsoft.com/office/drawing/2014/main" xmlns="" val="3161399814"/>
                  </a:ext>
                </a:extLst>
              </a:tr>
              <a:tr h="610518">
                <a:tc>
                  <a:txBody>
                    <a:bodyPr/>
                    <a:lstStyle/>
                    <a:p>
                      <a:pPr algn="ctr">
                        <a:spcAft>
                          <a:spcPts val="0"/>
                        </a:spcAft>
                      </a:pPr>
                      <a:r>
                        <a:rPr lang="en-US" sz="1200" b="1" kern="0" dirty="0">
                          <a:effectLst/>
                        </a:rPr>
                        <a:t>1</a:t>
                      </a:r>
                      <a:r>
                        <a:rPr lang="zh-CN" sz="1200" b="1" kern="0" dirty="0">
                          <a:effectLst/>
                        </a:rPr>
                        <a:t>课程定位</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9108" marR="29108" marT="15362" marB="15362" anchor="ctr">
                    <a:solidFill>
                      <a:schemeClr val="accent1">
                        <a:lumMod val="40000"/>
                        <a:lumOff val="60000"/>
                      </a:schemeClr>
                    </a:solidFill>
                  </a:tcPr>
                </a:tc>
                <a:tc>
                  <a:txBody>
                    <a:bodyPr/>
                    <a:lstStyle/>
                    <a:p>
                      <a:pPr algn="just">
                        <a:spcAft>
                          <a:spcPts val="0"/>
                        </a:spcAft>
                      </a:pPr>
                      <a:r>
                        <a:rPr lang="zh-CN" altLang="zh-CN" sz="1200" kern="1200" dirty="0" smtClean="0">
                          <a:solidFill>
                            <a:schemeClr val="dk1"/>
                          </a:solidFill>
                          <a:latin typeface="+mn-lt"/>
                          <a:ea typeface="+mn-ea"/>
                          <a:cs typeface="+mn-cs"/>
                        </a:rPr>
                        <a:t>本课程设置符合电子商务专业的专业人才培养方案，满足职业岗位的基本需要，但工商企业管理、计算机信息管理专业在开设时侧重点应该不同。</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9108" marR="29108" marT="15362" marB="15362" anchor="ctr"/>
                </a:tc>
                <a:tc>
                  <a:txBody>
                    <a:bodyPr/>
                    <a:lstStyle/>
                    <a:p>
                      <a:pPr algn="just">
                        <a:spcAft>
                          <a:spcPts val="0"/>
                        </a:spcAft>
                      </a:pPr>
                      <a:r>
                        <a:rPr lang="zh-CN" altLang="zh-CN" sz="1200" kern="1200" dirty="0" smtClean="0">
                          <a:solidFill>
                            <a:schemeClr val="dk1"/>
                          </a:solidFill>
                          <a:latin typeface="+mn-lt"/>
                          <a:ea typeface="+mn-ea"/>
                          <a:cs typeface="+mn-cs"/>
                        </a:rPr>
                        <a:t>根据各个专业人才培养方案中人才培养目标的差异性，调整本课程在各专业的教学目标、要求和内容</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9108" marR="29108" marT="15362" marB="15362" anchor="ctr"/>
                </a:tc>
                <a:extLst>
                  <a:ext uri="{0D108BD9-81ED-4DB2-BD59-A6C34878D82A}">
                    <a16:rowId xmlns:a16="http://schemas.microsoft.com/office/drawing/2014/main" xmlns="" val="1187024773"/>
                  </a:ext>
                </a:extLst>
              </a:tr>
              <a:tr h="870427">
                <a:tc>
                  <a:txBody>
                    <a:bodyPr/>
                    <a:lstStyle/>
                    <a:p>
                      <a:pPr algn="ctr">
                        <a:spcAft>
                          <a:spcPts val="0"/>
                        </a:spcAft>
                      </a:pPr>
                      <a:r>
                        <a:rPr lang="en-US" sz="1200" b="1" kern="0" dirty="0">
                          <a:effectLst/>
                        </a:rPr>
                        <a:t>2</a:t>
                      </a:r>
                      <a:r>
                        <a:rPr lang="zh-CN" sz="1200" b="1" kern="0" dirty="0">
                          <a:effectLst/>
                        </a:rPr>
                        <a:t>教学模式</a:t>
                      </a:r>
                      <a:r>
                        <a:rPr lang="en-US" sz="1200" b="1" kern="100" dirty="0">
                          <a:effectLst/>
                        </a:rPr>
                        <a:t> </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9108" marR="29108" marT="15362" marB="15362" anchor="ctr">
                    <a:solidFill>
                      <a:schemeClr val="accent1">
                        <a:lumMod val="40000"/>
                        <a:lumOff val="60000"/>
                      </a:schemeClr>
                    </a:solidFill>
                  </a:tcPr>
                </a:tc>
                <a:tc>
                  <a:txBody>
                    <a:bodyPr/>
                    <a:lstStyle/>
                    <a:p>
                      <a:pPr algn="just">
                        <a:spcAft>
                          <a:spcPts val="0"/>
                        </a:spcAft>
                      </a:pPr>
                      <a:r>
                        <a:rPr lang="zh-CN" altLang="zh-CN" sz="1200" kern="1200" dirty="0" smtClean="0">
                          <a:solidFill>
                            <a:schemeClr val="dk1"/>
                          </a:solidFill>
                          <a:latin typeface="+mn-lt"/>
                          <a:ea typeface="+mn-ea"/>
                          <a:cs typeface="+mn-cs"/>
                        </a:rPr>
                        <a:t>课程教学内容既包括理论教学和实践教学，理论学时占</a:t>
                      </a:r>
                      <a:r>
                        <a:rPr lang="en-US" altLang="zh-CN" sz="1200" kern="1200" dirty="0" smtClean="0">
                          <a:solidFill>
                            <a:schemeClr val="dk1"/>
                          </a:solidFill>
                          <a:latin typeface="+mn-lt"/>
                          <a:ea typeface="+mn-ea"/>
                          <a:cs typeface="+mn-cs"/>
                        </a:rPr>
                        <a:t>67%</a:t>
                      </a:r>
                      <a:r>
                        <a:rPr lang="zh-CN" altLang="zh-CN" sz="1200" kern="1200" dirty="0" smtClean="0">
                          <a:solidFill>
                            <a:schemeClr val="dk1"/>
                          </a:solidFill>
                          <a:latin typeface="+mn-lt"/>
                          <a:ea typeface="+mn-ea"/>
                          <a:cs typeface="+mn-cs"/>
                        </a:rPr>
                        <a:t>、实践学时</a:t>
                      </a:r>
                      <a:r>
                        <a:rPr lang="en-US" altLang="zh-CN" sz="1200" kern="1200" dirty="0" smtClean="0">
                          <a:solidFill>
                            <a:schemeClr val="dk1"/>
                          </a:solidFill>
                          <a:latin typeface="+mn-lt"/>
                          <a:ea typeface="+mn-ea"/>
                          <a:cs typeface="+mn-cs"/>
                        </a:rPr>
                        <a:t>33%</a:t>
                      </a:r>
                      <a:r>
                        <a:rPr lang="zh-CN" altLang="zh-CN" sz="1200" kern="1200" dirty="0" smtClean="0">
                          <a:solidFill>
                            <a:schemeClr val="dk1"/>
                          </a:solidFill>
                          <a:latin typeface="+mn-lt"/>
                          <a:ea typeface="+mn-ea"/>
                          <a:cs typeface="+mn-cs"/>
                        </a:rPr>
                        <a:t>，教学设计经过系统设计，课程结构清晰、层次分明，满足岗位实际工作的基本要求，但由于行业发展速度快，不能和职业标准和行业标准的完全对接。</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9108" marR="29108" marT="15362" marB="15362" anchor="ctr"/>
                </a:tc>
                <a:tc>
                  <a:txBody>
                    <a:bodyPr/>
                    <a:lstStyle/>
                    <a:p>
                      <a:pPr algn="just">
                        <a:spcAft>
                          <a:spcPts val="0"/>
                        </a:spcAft>
                      </a:pPr>
                      <a:r>
                        <a:rPr lang="zh-CN" altLang="zh-CN" sz="1200" kern="1200" dirty="0" smtClean="0">
                          <a:solidFill>
                            <a:schemeClr val="dk1"/>
                          </a:solidFill>
                          <a:latin typeface="+mn-lt"/>
                          <a:ea typeface="+mn-ea"/>
                          <a:cs typeface="+mn-cs"/>
                        </a:rPr>
                        <a:t>根据行业发展现状，更新课程标准和大纲，增设综合实训提高学生本课程的综合实用性。</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9108" marR="29108" marT="15362" marB="15362" anchor="ctr"/>
                </a:tc>
                <a:extLst>
                  <a:ext uri="{0D108BD9-81ED-4DB2-BD59-A6C34878D82A}">
                    <a16:rowId xmlns:a16="http://schemas.microsoft.com/office/drawing/2014/main" xmlns="" val="3270729907"/>
                  </a:ext>
                </a:extLst>
              </a:tr>
              <a:tr h="1065360">
                <a:tc>
                  <a:txBody>
                    <a:bodyPr/>
                    <a:lstStyle/>
                    <a:p>
                      <a:pPr algn="ctr">
                        <a:spcAft>
                          <a:spcPts val="0"/>
                        </a:spcAft>
                      </a:pPr>
                      <a:r>
                        <a:rPr lang="en-US" sz="1200" b="1" kern="0" dirty="0">
                          <a:effectLst/>
                        </a:rPr>
                        <a:t>3</a:t>
                      </a:r>
                      <a:r>
                        <a:rPr lang="zh-CN" sz="1200" b="1" kern="0" dirty="0">
                          <a:effectLst/>
                        </a:rPr>
                        <a:t>教学方法和手段</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9108" marR="29108" marT="15362" marB="15362" anchor="ctr">
                    <a:solidFill>
                      <a:schemeClr val="accent1">
                        <a:lumMod val="40000"/>
                        <a:lumOff val="60000"/>
                      </a:schemeClr>
                    </a:solidFill>
                  </a:tcPr>
                </a:tc>
                <a:tc>
                  <a:txBody>
                    <a:bodyPr/>
                    <a:lstStyle/>
                    <a:p>
                      <a:pPr algn="just">
                        <a:spcAft>
                          <a:spcPts val="0"/>
                        </a:spcAft>
                      </a:pPr>
                      <a:r>
                        <a:rPr lang="zh-CN" altLang="zh-CN" sz="1200" kern="1200" dirty="0" smtClean="0">
                          <a:solidFill>
                            <a:schemeClr val="dk1"/>
                          </a:solidFill>
                          <a:latin typeface="+mn-lt"/>
                          <a:ea typeface="+mn-ea"/>
                          <a:cs typeface="+mn-cs"/>
                        </a:rPr>
                        <a:t>教学过程采用多种教学方法和手段，以案例和情景作为课程演示和实训的主体，运用</a:t>
                      </a:r>
                      <a:r>
                        <a:rPr lang="en-US" altLang="zh-CN" sz="1200" kern="1200" dirty="0" smtClean="0">
                          <a:solidFill>
                            <a:schemeClr val="dk1"/>
                          </a:solidFill>
                          <a:latin typeface="+mn-lt"/>
                          <a:ea typeface="+mn-ea"/>
                          <a:cs typeface="+mn-cs"/>
                        </a:rPr>
                        <a:t>MOOC</a:t>
                      </a:r>
                      <a:r>
                        <a:rPr lang="zh-CN" altLang="zh-CN" sz="1200" kern="1200" dirty="0" smtClean="0">
                          <a:solidFill>
                            <a:schemeClr val="dk1"/>
                          </a:solidFill>
                          <a:latin typeface="+mn-lt"/>
                          <a:ea typeface="+mn-ea"/>
                          <a:cs typeface="+mn-cs"/>
                        </a:rPr>
                        <a:t>和思维导图等较新的教学方法，引导学生理解和掌握理论知识，并将理论知识应用在解决模拟情景问题，但是在此过程中的学生参与度和积极性还是有待提高的。</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9108" marR="29108" marT="15362" marB="15362" anchor="ctr"/>
                </a:tc>
                <a:tc>
                  <a:txBody>
                    <a:bodyPr/>
                    <a:lstStyle/>
                    <a:p>
                      <a:pPr algn="just">
                        <a:spcAft>
                          <a:spcPts val="0"/>
                        </a:spcAft>
                      </a:pPr>
                      <a:r>
                        <a:rPr lang="zh-CN" altLang="zh-CN" sz="1200" kern="1200" dirty="0" smtClean="0">
                          <a:solidFill>
                            <a:schemeClr val="dk1"/>
                          </a:solidFill>
                          <a:latin typeface="+mn-lt"/>
                          <a:ea typeface="+mn-ea"/>
                          <a:cs typeface="+mn-cs"/>
                        </a:rPr>
                        <a:t>深入研究课程教改方式和方法，继续推行新的教学手段，将</a:t>
                      </a:r>
                      <a:r>
                        <a:rPr lang="en-US" altLang="zh-CN" sz="1200" kern="1200" dirty="0" smtClean="0">
                          <a:solidFill>
                            <a:schemeClr val="dk1"/>
                          </a:solidFill>
                          <a:latin typeface="+mn-lt"/>
                          <a:ea typeface="+mn-ea"/>
                          <a:cs typeface="+mn-cs"/>
                        </a:rPr>
                        <a:t>QQ</a:t>
                      </a:r>
                      <a:r>
                        <a:rPr lang="zh-CN" altLang="zh-CN" sz="1200" kern="1200" dirty="0" smtClean="0">
                          <a:solidFill>
                            <a:schemeClr val="dk1"/>
                          </a:solidFill>
                          <a:latin typeface="+mn-lt"/>
                          <a:ea typeface="+mn-ea"/>
                          <a:cs typeface="+mn-cs"/>
                        </a:rPr>
                        <a:t>、微信、云班课等网络互动平台运用到教学之中，以提高教学方法的灵活，同时使学生的学习不在拘泥于课堂，课后也可自由进行学习，激发了学生的学习兴趣，提高了学生学习的主动性。</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9108" marR="29108" marT="15362" marB="15362" anchor="ctr"/>
                </a:tc>
                <a:extLst>
                  <a:ext uri="{0D108BD9-81ED-4DB2-BD59-A6C34878D82A}">
                    <a16:rowId xmlns:a16="http://schemas.microsoft.com/office/drawing/2014/main" xmlns="" val="76725464"/>
                  </a:ext>
                </a:extLst>
              </a:tr>
              <a:tr h="935405">
                <a:tc>
                  <a:txBody>
                    <a:bodyPr/>
                    <a:lstStyle/>
                    <a:p>
                      <a:pPr algn="ctr">
                        <a:spcAft>
                          <a:spcPts val="0"/>
                        </a:spcAft>
                      </a:pPr>
                      <a:r>
                        <a:rPr lang="en-US" sz="1200" b="1" kern="100" dirty="0">
                          <a:effectLst/>
                        </a:rPr>
                        <a:t>4</a:t>
                      </a:r>
                      <a:r>
                        <a:rPr lang="zh-CN" sz="1200" b="1" kern="0" dirty="0">
                          <a:effectLst/>
                        </a:rPr>
                        <a:t>教学团队</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9108" marR="29108" marT="15362" marB="15362" anchor="ctr">
                    <a:solidFill>
                      <a:schemeClr val="accent1">
                        <a:lumMod val="40000"/>
                        <a:lumOff val="60000"/>
                      </a:schemeClr>
                    </a:solidFill>
                  </a:tcPr>
                </a:tc>
                <a:tc>
                  <a:txBody>
                    <a:bodyPr/>
                    <a:lstStyle/>
                    <a:p>
                      <a:pPr algn="just">
                        <a:spcAft>
                          <a:spcPts val="0"/>
                        </a:spcAft>
                      </a:pPr>
                      <a:r>
                        <a:rPr lang="zh-CN" altLang="zh-CN" sz="1200" kern="1200" dirty="0" smtClean="0">
                          <a:solidFill>
                            <a:schemeClr val="dk1"/>
                          </a:solidFill>
                          <a:latin typeface="+mn-lt"/>
                          <a:ea typeface="+mn-ea"/>
                          <a:cs typeface="+mn-cs"/>
                        </a:rPr>
                        <a:t>课程组教师人数较少，职称、年龄结构、双师比例不合理，缺乏实际企业工作经验，不利于形成研讨型课程教学团队。</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9108" marR="29108" marT="15362" marB="15362" anchor="ctr"/>
                </a:tc>
                <a:tc>
                  <a:txBody>
                    <a:bodyPr/>
                    <a:lstStyle/>
                    <a:p>
                      <a:pPr algn="just">
                        <a:spcAft>
                          <a:spcPts val="0"/>
                        </a:spcAft>
                      </a:pPr>
                      <a:r>
                        <a:rPr lang="zh-CN" altLang="zh-CN" sz="1200" kern="1200" dirty="0" smtClean="0">
                          <a:solidFill>
                            <a:schemeClr val="dk1"/>
                          </a:solidFill>
                          <a:latin typeface="+mn-lt"/>
                          <a:ea typeface="+mn-ea"/>
                          <a:cs typeface="+mn-cs"/>
                        </a:rPr>
                        <a:t>借助校企合作平台，邀请企业专家进校指导和培训，专任教师参加企业实践锻炼，增强该课程组专业技术水平和双师师资力量，加强现有教师知识更新和技能培养。</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9108" marR="29108" marT="15362" marB="15362" anchor="ctr"/>
                </a:tc>
                <a:extLst>
                  <a:ext uri="{0D108BD9-81ED-4DB2-BD59-A6C34878D82A}">
                    <a16:rowId xmlns:a16="http://schemas.microsoft.com/office/drawing/2014/main" xmlns="" val="3426867477"/>
                  </a:ext>
                </a:extLst>
              </a:tr>
            </a:tbl>
          </a:graphicData>
        </a:graphic>
      </p:graphicFrame>
    </p:spTree>
    <p:extLst>
      <p:ext uri="{BB962C8B-B14F-4D97-AF65-F5344CB8AC3E}">
        <p14:creationId xmlns:p14="http://schemas.microsoft.com/office/powerpoint/2010/main" xmlns="" val="2540592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15">
            <a:extLst>
              <a:ext uri="{FF2B5EF4-FFF2-40B4-BE49-F238E27FC236}">
                <a16:creationId xmlns:a16="http://schemas.microsoft.com/office/drawing/2014/main" xmlns="" id="{35190CE8-CBEF-4511-89DA-E7A7148D340D}"/>
              </a:ext>
            </a:extLst>
          </p:cNvPr>
          <p:cNvGrpSpPr>
            <a:grpSpLocks/>
          </p:cNvGrpSpPr>
          <p:nvPr/>
        </p:nvGrpSpPr>
        <p:grpSpPr bwMode="auto">
          <a:xfrm>
            <a:off x="290513" y="687388"/>
            <a:ext cx="1119187" cy="1082675"/>
            <a:chOff x="290466" y="687526"/>
            <a:chExt cx="1119085" cy="1082047"/>
          </a:xfrm>
        </p:grpSpPr>
        <p:sp>
          <p:nvSpPr>
            <p:cNvPr id="17" name="泪滴形 16">
              <a:extLst>
                <a:ext uri="{FF2B5EF4-FFF2-40B4-BE49-F238E27FC236}">
                  <a16:creationId xmlns:a16="http://schemas.microsoft.com/office/drawing/2014/main" xmlns="" id="{50319120-E47C-48E6-83FE-CC483476A542}"/>
                </a:ext>
              </a:extLst>
            </p:cNvPr>
            <p:cNvSpPr/>
            <p:nvPr/>
          </p:nvSpPr>
          <p:spPr>
            <a:xfrm rot="18866054">
              <a:off x="308985" y="669007"/>
              <a:ext cx="1082047" cy="1119085"/>
            </a:xfrm>
            <a:prstGeom prst="teardrop">
              <a:avLst>
                <a:gd name="adj" fmla="val 1621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8201" name="组合 17">
              <a:extLst>
                <a:ext uri="{FF2B5EF4-FFF2-40B4-BE49-F238E27FC236}">
                  <a16:creationId xmlns:a16="http://schemas.microsoft.com/office/drawing/2014/main" xmlns="" id="{94DF71F3-CFE2-4F30-9572-056CFC54E871}"/>
                </a:ext>
              </a:extLst>
            </p:cNvPr>
            <p:cNvGrpSpPr>
              <a:grpSpLocks/>
            </p:cNvGrpSpPr>
            <p:nvPr/>
          </p:nvGrpSpPr>
          <p:grpSpPr bwMode="auto">
            <a:xfrm>
              <a:off x="339109" y="700492"/>
              <a:ext cx="1008185" cy="1035411"/>
              <a:chOff x="-271312" y="-9132"/>
              <a:chExt cx="2204752" cy="2227490"/>
            </a:xfrm>
          </p:grpSpPr>
          <p:sp>
            <p:nvSpPr>
              <p:cNvPr id="19" name="椭圆 18">
                <a:extLst>
                  <a:ext uri="{FF2B5EF4-FFF2-40B4-BE49-F238E27FC236}">
                    <a16:creationId xmlns:a16="http://schemas.microsoft.com/office/drawing/2014/main" xmlns="" id="{95C8600A-7E70-4406-B17B-10568CB237AD}"/>
                  </a:ext>
                </a:extLst>
              </p:cNvPr>
              <p:cNvSpPr/>
              <p:nvPr/>
            </p:nvSpPr>
            <p:spPr>
              <a:xfrm>
                <a:off x="-270077" y="-9721"/>
                <a:ext cx="2204284" cy="22288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 name="任意多边形 22">
                <a:extLst>
                  <a:ext uri="{FF2B5EF4-FFF2-40B4-BE49-F238E27FC236}">
                    <a16:creationId xmlns:a16="http://schemas.microsoft.com/office/drawing/2014/main" xmlns="" id="{92A0DC52-AE2C-457A-9EDA-13078C64D4BC}"/>
                  </a:ext>
                </a:extLst>
              </p:cNvPr>
              <p:cNvSpPr/>
              <p:nvPr/>
            </p:nvSpPr>
            <p:spPr>
              <a:xfrm rot="10800000" flipH="1" flipV="1">
                <a:off x="-131224" y="96088"/>
                <a:ext cx="191616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2" name="任意多边形 23">
                <a:extLst>
                  <a:ext uri="{FF2B5EF4-FFF2-40B4-BE49-F238E27FC236}">
                    <a16:creationId xmlns:a16="http://schemas.microsoft.com/office/drawing/2014/main" xmlns="" id="{6542BE9F-67D9-42C0-9AA5-714909FDBC28}"/>
                  </a:ext>
                </a:extLst>
              </p:cNvPr>
              <p:cNvSpPr/>
              <p:nvPr/>
            </p:nvSpPr>
            <p:spPr>
              <a:xfrm rot="9035167" flipH="1" flipV="1">
                <a:off x="-113866" y="72196"/>
                <a:ext cx="191963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205" name="文本框 24">
                <a:extLst>
                  <a:ext uri="{FF2B5EF4-FFF2-40B4-BE49-F238E27FC236}">
                    <a16:creationId xmlns:a16="http://schemas.microsoft.com/office/drawing/2014/main" xmlns="" id="{AE65E852-CA3D-4E64-A5A2-EC00584D513D}"/>
                  </a:ext>
                </a:extLst>
              </p:cNvPr>
              <p:cNvSpPr txBox="1">
                <a:spLocks noChangeArrowheads="1"/>
              </p:cNvSpPr>
              <p:nvPr/>
            </p:nvSpPr>
            <p:spPr bwMode="auto">
              <a:xfrm>
                <a:off x="329213" y="606612"/>
                <a:ext cx="738773" cy="112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dirty="0">
                    <a:latin typeface="Arial Black" panose="020B0A04020102020204" pitchFamily="34" charset="0"/>
                  </a:rPr>
                  <a:t>3</a:t>
                </a:r>
                <a:endParaRPr lang="zh-CN" altLang="en-US" dirty="0">
                  <a:latin typeface="Arial Black" panose="020B0A04020102020204" pitchFamily="34" charset="0"/>
                </a:endParaRPr>
              </a:p>
            </p:txBody>
          </p:sp>
        </p:grpSp>
      </p:grpSp>
      <p:grpSp>
        <p:nvGrpSpPr>
          <p:cNvPr id="2" name="组合 1">
            <a:extLst>
              <a:ext uri="{FF2B5EF4-FFF2-40B4-BE49-F238E27FC236}">
                <a16:creationId xmlns:a16="http://schemas.microsoft.com/office/drawing/2014/main" xmlns="" id="{4337736F-6AC5-49B1-8F79-97A3E7F1DA32}"/>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BF80A0F8-5E00-4511-8C15-56DABCC6ACFF}"/>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F97E693E-8F5E-40D2-AE71-55E34CA6CDB5}"/>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ADF0E47E-C2BC-4D10-9544-BCE6E13A6C5C}"/>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8" name="组合 7">
            <a:extLst>
              <a:ext uri="{FF2B5EF4-FFF2-40B4-BE49-F238E27FC236}">
                <a16:creationId xmlns:a16="http://schemas.microsoft.com/office/drawing/2014/main" xmlns="" id="{A58B24AF-9344-4FD7-9932-4FB9E63B32C2}"/>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059EF220-D864-42E4-8D4B-A25928DDB5EA}"/>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84C19280-84CE-407B-A505-F92CB65896B8}"/>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B243A634-1AB1-4916-B844-CA735D8142C4}"/>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26" name="圆角矩形 53">
            <a:extLst>
              <a:ext uri="{FF2B5EF4-FFF2-40B4-BE49-F238E27FC236}">
                <a16:creationId xmlns:a16="http://schemas.microsoft.com/office/drawing/2014/main" xmlns="" id="{BCD7BC08-010D-44D6-A23A-179A2E2529F5}"/>
              </a:ext>
            </a:extLst>
          </p:cNvPr>
          <p:cNvSpPr/>
          <p:nvPr/>
        </p:nvSpPr>
        <p:spPr>
          <a:xfrm>
            <a:off x="1620838" y="1052513"/>
            <a:ext cx="2485749" cy="630237"/>
          </a:xfrm>
          <a:prstGeom prst="roundRect">
            <a:avLst/>
          </a:prstGeom>
          <a:noFill/>
          <a:ln w="317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7" name="文本框 26">
            <a:extLst>
              <a:ext uri="{FF2B5EF4-FFF2-40B4-BE49-F238E27FC236}">
                <a16:creationId xmlns:a16="http://schemas.microsoft.com/office/drawing/2014/main" xmlns="" id="{0DE6F5AE-7C1C-47A5-BC39-479AC0F950EE}"/>
              </a:ext>
            </a:extLst>
          </p:cNvPr>
          <p:cNvSpPr txBox="1"/>
          <p:nvPr/>
        </p:nvSpPr>
        <p:spPr>
          <a:xfrm rot="16200000">
            <a:off x="2628825" y="350268"/>
            <a:ext cx="461665" cy="1979166"/>
          </a:xfrm>
          <a:prstGeom prst="rect">
            <a:avLst/>
          </a:prstGeom>
          <a:noFill/>
          <a:ln>
            <a:noFill/>
          </a:ln>
        </p:spPr>
        <p:txBody>
          <a:bodyPr vert="eaVert" wrap="square">
            <a:spAutoFit/>
          </a:bodyPr>
          <a:lstStyle/>
          <a:p>
            <a:pPr algn="dist">
              <a:defRPr/>
            </a:pPr>
            <a:r>
              <a:rPr lang="zh-CN" altLang="en-US"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自我诊改</a:t>
            </a:r>
          </a:p>
        </p:txBody>
      </p:sp>
      <p:graphicFrame>
        <p:nvGraphicFramePr>
          <p:cNvPr id="3" name="表格 2">
            <a:extLst>
              <a:ext uri="{FF2B5EF4-FFF2-40B4-BE49-F238E27FC236}">
                <a16:creationId xmlns:a16="http://schemas.microsoft.com/office/drawing/2014/main" xmlns="" id="{826C99BD-ED36-44F6-A1AE-87AE6C9C049E}"/>
              </a:ext>
            </a:extLst>
          </p:cNvPr>
          <p:cNvGraphicFramePr>
            <a:graphicFrameLocks noGrp="1"/>
          </p:cNvGraphicFramePr>
          <p:nvPr>
            <p:extLst>
              <p:ext uri="{D42A27DB-BD31-4B8C-83A1-F6EECF244321}">
                <p14:modId xmlns:p14="http://schemas.microsoft.com/office/powerpoint/2010/main" xmlns="" val="897045739"/>
              </p:ext>
            </p:extLst>
          </p:nvPr>
        </p:nvGraphicFramePr>
        <p:xfrm>
          <a:off x="613792" y="1825626"/>
          <a:ext cx="11183816" cy="3923355"/>
        </p:xfrm>
        <a:graphic>
          <a:graphicData uri="http://schemas.openxmlformats.org/drawingml/2006/table">
            <a:tbl>
              <a:tblPr>
                <a:tableStyleId>{69CF1AB2-1976-4502-BF36-3FF5EA218861}</a:tableStyleId>
              </a:tblPr>
              <a:tblGrid>
                <a:gridCol w="1354913">
                  <a:extLst>
                    <a:ext uri="{9D8B030D-6E8A-4147-A177-3AD203B41FA5}">
                      <a16:colId xmlns:a16="http://schemas.microsoft.com/office/drawing/2014/main" xmlns="" val="4203919699"/>
                    </a:ext>
                  </a:extLst>
                </a:gridCol>
                <a:gridCol w="5594234">
                  <a:extLst>
                    <a:ext uri="{9D8B030D-6E8A-4147-A177-3AD203B41FA5}">
                      <a16:colId xmlns:a16="http://schemas.microsoft.com/office/drawing/2014/main" xmlns="" val="3938365231"/>
                    </a:ext>
                  </a:extLst>
                </a:gridCol>
                <a:gridCol w="4234669">
                  <a:extLst>
                    <a:ext uri="{9D8B030D-6E8A-4147-A177-3AD203B41FA5}">
                      <a16:colId xmlns:a16="http://schemas.microsoft.com/office/drawing/2014/main" xmlns="" val="1494124593"/>
                    </a:ext>
                  </a:extLst>
                </a:gridCol>
              </a:tblGrid>
              <a:tr h="356266">
                <a:tc>
                  <a:txBody>
                    <a:bodyPr/>
                    <a:lstStyle/>
                    <a:p>
                      <a:pPr algn="ctr">
                        <a:spcAft>
                          <a:spcPts val="0"/>
                        </a:spcAft>
                      </a:pPr>
                      <a:r>
                        <a:rPr lang="zh-CN" sz="1200" b="1" kern="0" dirty="0">
                          <a:effectLst/>
                        </a:rPr>
                        <a:t>诊改项目</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3976" marR="23976" marT="12654" marB="12654" anchor="ctr">
                    <a:solidFill>
                      <a:schemeClr val="accent1">
                        <a:lumMod val="40000"/>
                        <a:lumOff val="60000"/>
                      </a:schemeClr>
                    </a:solidFill>
                  </a:tcPr>
                </a:tc>
                <a:tc>
                  <a:txBody>
                    <a:bodyPr/>
                    <a:lstStyle/>
                    <a:p>
                      <a:pPr algn="ctr">
                        <a:spcAft>
                          <a:spcPts val="0"/>
                        </a:spcAft>
                      </a:pPr>
                      <a:r>
                        <a:rPr lang="zh-CN" sz="1200" b="1" kern="100" dirty="0">
                          <a:effectLst/>
                        </a:rPr>
                        <a:t>存在问题</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3976" marR="23976" marT="12654" marB="12654" anchor="ctr">
                    <a:solidFill>
                      <a:schemeClr val="accent1">
                        <a:lumMod val="40000"/>
                        <a:lumOff val="60000"/>
                      </a:schemeClr>
                    </a:solidFill>
                  </a:tcPr>
                </a:tc>
                <a:tc>
                  <a:txBody>
                    <a:bodyPr/>
                    <a:lstStyle/>
                    <a:p>
                      <a:pPr algn="ctr">
                        <a:spcAft>
                          <a:spcPts val="0"/>
                        </a:spcAft>
                      </a:pPr>
                      <a:r>
                        <a:rPr lang="zh-CN" sz="1200" b="1" kern="100" dirty="0">
                          <a:effectLst/>
                        </a:rPr>
                        <a:t>改进措施</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3976" marR="23976" marT="12654" marB="12654" anchor="ctr">
                    <a:solidFill>
                      <a:schemeClr val="accent1">
                        <a:lumMod val="40000"/>
                        <a:lumOff val="60000"/>
                      </a:schemeClr>
                    </a:solidFill>
                  </a:tcPr>
                </a:tc>
                <a:extLst>
                  <a:ext uri="{0D108BD9-81ED-4DB2-BD59-A6C34878D82A}">
                    <a16:rowId xmlns:a16="http://schemas.microsoft.com/office/drawing/2014/main" xmlns="" val="710284685"/>
                  </a:ext>
                </a:extLst>
              </a:tr>
              <a:tr h="1035721">
                <a:tc>
                  <a:txBody>
                    <a:bodyPr/>
                    <a:lstStyle/>
                    <a:p>
                      <a:pPr algn="ctr">
                        <a:spcAft>
                          <a:spcPts val="0"/>
                        </a:spcAft>
                      </a:pPr>
                      <a:r>
                        <a:rPr lang="en-US" sz="1200" b="1" kern="0" dirty="0">
                          <a:effectLst/>
                        </a:rPr>
                        <a:t>5</a:t>
                      </a:r>
                      <a:r>
                        <a:rPr lang="zh-CN" sz="1200" b="1" kern="0" dirty="0">
                          <a:effectLst/>
                        </a:rPr>
                        <a:t>实践教学条件</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3976" marR="23976" marT="12654" marB="12654" anchor="ctr">
                    <a:solidFill>
                      <a:schemeClr val="accent1">
                        <a:lumMod val="40000"/>
                        <a:lumOff val="60000"/>
                      </a:schemeClr>
                    </a:solidFill>
                  </a:tcPr>
                </a:tc>
                <a:tc>
                  <a:txBody>
                    <a:bodyPr/>
                    <a:lstStyle/>
                    <a:p>
                      <a:pPr algn="just">
                        <a:spcAft>
                          <a:spcPts val="0"/>
                        </a:spcAft>
                      </a:pPr>
                      <a:r>
                        <a:rPr lang="zh-CN" altLang="zh-CN" sz="1200" kern="1200" dirty="0" smtClean="0">
                          <a:solidFill>
                            <a:schemeClr val="dk1"/>
                          </a:solidFill>
                          <a:latin typeface="+mn-lt"/>
                          <a:ea typeface="+mn-ea"/>
                          <a:cs typeface="+mn-cs"/>
                        </a:rPr>
                        <a:t>本课程现有电子商务实训室</a:t>
                      </a:r>
                      <a:r>
                        <a:rPr lang="en-US" altLang="zh-CN" sz="1200" kern="1200" dirty="0" smtClean="0">
                          <a:solidFill>
                            <a:schemeClr val="dk1"/>
                          </a:solidFill>
                          <a:latin typeface="+mn-lt"/>
                          <a:ea typeface="+mn-ea"/>
                          <a:cs typeface="+mn-cs"/>
                        </a:rPr>
                        <a:t>1</a:t>
                      </a:r>
                      <a:r>
                        <a:rPr lang="zh-CN" altLang="zh-CN" sz="1200" kern="1200" dirty="0" smtClean="0">
                          <a:solidFill>
                            <a:schemeClr val="dk1"/>
                          </a:solidFill>
                          <a:latin typeface="+mn-lt"/>
                          <a:ea typeface="+mn-ea"/>
                          <a:cs typeface="+mn-cs"/>
                        </a:rPr>
                        <a:t>个。实训室的计算机配备为</a:t>
                      </a:r>
                      <a:r>
                        <a:rPr lang="en-US" altLang="zh-CN" sz="1200" kern="1200" dirty="0" smtClean="0">
                          <a:solidFill>
                            <a:schemeClr val="dk1"/>
                          </a:solidFill>
                          <a:latin typeface="+mn-lt"/>
                          <a:ea typeface="+mn-ea"/>
                          <a:cs typeface="+mn-cs"/>
                        </a:rPr>
                        <a:t>60</a:t>
                      </a:r>
                      <a:r>
                        <a:rPr lang="zh-CN" altLang="zh-CN" sz="1200" kern="1200" dirty="0" smtClean="0">
                          <a:solidFill>
                            <a:schemeClr val="dk1"/>
                          </a:solidFill>
                          <a:latin typeface="+mn-lt"/>
                          <a:ea typeface="+mn-ea"/>
                          <a:cs typeface="+mn-cs"/>
                        </a:rPr>
                        <a:t>台，可以满足单班实践课时交替使用，但由于我校新校区建设，实验室仍在不断建设中，综合实训设备不能完全满足。</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3976" marR="23976" marT="12654" marB="12654" anchor="ctr"/>
                </a:tc>
                <a:tc>
                  <a:txBody>
                    <a:bodyPr/>
                    <a:lstStyle/>
                    <a:p>
                      <a:pPr algn="just">
                        <a:spcAft>
                          <a:spcPts val="0"/>
                        </a:spcAft>
                      </a:pPr>
                      <a:r>
                        <a:rPr lang="zh-CN" altLang="zh-CN" sz="1200" kern="1200" dirty="0" smtClean="0">
                          <a:solidFill>
                            <a:schemeClr val="dk1"/>
                          </a:solidFill>
                          <a:latin typeface="+mn-lt"/>
                          <a:ea typeface="+mn-ea"/>
                          <a:cs typeface="+mn-cs"/>
                        </a:rPr>
                        <a:t>我校已建设标准实验楼，并新增实训楼</a:t>
                      </a:r>
                      <a:r>
                        <a:rPr lang="en-US" altLang="zh-CN" sz="1200" kern="1200" dirty="0" smtClean="0">
                          <a:solidFill>
                            <a:schemeClr val="dk1"/>
                          </a:solidFill>
                          <a:latin typeface="+mn-lt"/>
                          <a:ea typeface="+mn-ea"/>
                          <a:cs typeface="+mn-cs"/>
                        </a:rPr>
                        <a:t>4</a:t>
                      </a:r>
                      <a:r>
                        <a:rPr lang="zh-CN" altLang="zh-CN" sz="1200" kern="1200" dirty="0" smtClean="0">
                          <a:solidFill>
                            <a:schemeClr val="dk1"/>
                          </a:solidFill>
                          <a:latin typeface="+mn-lt"/>
                          <a:ea typeface="+mn-ea"/>
                          <a:cs typeface="+mn-cs"/>
                        </a:rPr>
                        <a:t>楼多个机房，在其中</a:t>
                      </a:r>
                      <a:r>
                        <a:rPr lang="en-US" altLang="zh-CN" sz="1200" kern="1200" dirty="0" smtClean="0">
                          <a:solidFill>
                            <a:schemeClr val="dk1"/>
                          </a:solidFill>
                          <a:latin typeface="+mn-lt"/>
                          <a:ea typeface="+mn-ea"/>
                          <a:cs typeface="+mn-cs"/>
                        </a:rPr>
                        <a:t>1</a:t>
                      </a:r>
                      <a:r>
                        <a:rPr lang="zh-CN" altLang="zh-CN" sz="1200" kern="1200" dirty="0" smtClean="0">
                          <a:solidFill>
                            <a:schemeClr val="dk1"/>
                          </a:solidFill>
                          <a:latin typeface="+mn-lt"/>
                          <a:ea typeface="+mn-ea"/>
                          <a:cs typeface="+mn-cs"/>
                        </a:rPr>
                        <a:t>个机房配备本课程所需软件环境，积极接洽多个校企合作意向企业，欲设</a:t>
                      </a:r>
                      <a:r>
                        <a:rPr lang="en-US" altLang="zh-CN" sz="1200" kern="1200" dirty="0" smtClean="0">
                          <a:solidFill>
                            <a:schemeClr val="dk1"/>
                          </a:solidFill>
                          <a:latin typeface="+mn-lt"/>
                          <a:ea typeface="+mn-ea"/>
                          <a:cs typeface="+mn-cs"/>
                        </a:rPr>
                        <a:t>1</a:t>
                      </a:r>
                      <a:r>
                        <a:rPr lang="zh-CN" altLang="zh-CN" sz="1200" kern="1200" dirty="0" smtClean="0">
                          <a:solidFill>
                            <a:schemeClr val="dk1"/>
                          </a:solidFill>
                          <a:latin typeface="+mn-lt"/>
                          <a:ea typeface="+mn-ea"/>
                          <a:cs typeface="+mn-cs"/>
                        </a:rPr>
                        <a:t>个校外实训基地，为开设本课程专业提供实践机会。</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3976" marR="23976" marT="12654" marB="12654" anchor="ctr"/>
                </a:tc>
                <a:extLst>
                  <a:ext uri="{0D108BD9-81ED-4DB2-BD59-A6C34878D82A}">
                    <a16:rowId xmlns:a16="http://schemas.microsoft.com/office/drawing/2014/main" xmlns="" val="4054367773"/>
                  </a:ext>
                </a:extLst>
              </a:tr>
              <a:tr h="774523">
                <a:tc>
                  <a:txBody>
                    <a:bodyPr/>
                    <a:lstStyle/>
                    <a:p>
                      <a:pPr algn="ctr">
                        <a:spcAft>
                          <a:spcPts val="0"/>
                        </a:spcAft>
                      </a:pPr>
                      <a:r>
                        <a:rPr lang="en-US" sz="1200" b="1" kern="100" dirty="0">
                          <a:effectLst/>
                        </a:rPr>
                        <a:t>6</a:t>
                      </a:r>
                      <a:r>
                        <a:rPr lang="zh-CN" sz="1200" b="1" kern="0" dirty="0">
                          <a:effectLst/>
                        </a:rPr>
                        <a:t>教学资源</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3976" marR="23976" marT="12654" marB="12654" anchor="ctr">
                    <a:solidFill>
                      <a:schemeClr val="accent1">
                        <a:lumMod val="40000"/>
                        <a:lumOff val="60000"/>
                      </a:schemeClr>
                    </a:solidFill>
                  </a:tcPr>
                </a:tc>
                <a:tc>
                  <a:txBody>
                    <a:bodyPr/>
                    <a:lstStyle/>
                    <a:p>
                      <a:pPr algn="just">
                        <a:spcAft>
                          <a:spcPts val="0"/>
                        </a:spcAft>
                      </a:pPr>
                      <a:r>
                        <a:rPr lang="zh-CN" altLang="zh-CN" sz="1200" kern="1200" dirty="0" smtClean="0">
                          <a:solidFill>
                            <a:schemeClr val="dk1"/>
                          </a:solidFill>
                          <a:latin typeface="+mn-lt"/>
                          <a:ea typeface="+mn-ea"/>
                          <a:cs typeface="+mn-cs"/>
                        </a:rPr>
                        <a:t>教学资源，特别是信息化资源不够丰富，包括课程标准、课程大纲、教学设计及教案、教学课件、实验任务等，缺乏校企合作共建资源，且实践性极强的课程，演示视频较少，信息化教学平台应用效果不理想。</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3976" marR="23976" marT="12654" marB="12654" anchor="ctr"/>
                </a:tc>
                <a:tc>
                  <a:txBody>
                    <a:bodyPr/>
                    <a:lstStyle/>
                    <a:p>
                      <a:pPr algn="just">
                        <a:spcAft>
                          <a:spcPts val="0"/>
                        </a:spcAft>
                      </a:pPr>
                      <a:r>
                        <a:rPr lang="zh-CN" altLang="zh-CN" sz="1200" kern="1200" dirty="0" smtClean="0">
                          <a:solidFill>
                            <a:schemeClr val="dk1"/>
                          </a:solidFill>
                          <a:latin typeface="+mn-lt"/>
                          <a:ea typeface="+mn-ea"/>
                          <a:cs typeface="+mn-cs"/>
                        </a:rPr>
                        <a:t>教学团队分工录制实践操作视频，并上传云班课平台，通过课前和课后资源的下发，达到课前预习和课后复习的效果；洽谈校企合作企业，合作开发课程实用教材和配套实验实训指导手册。</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3976" marR="23976" marT="12654" marB="12654" anchor="ctr"/>
                </a:tc>
                <a:extLst>
                  <a:ext uri="{0D108BD9-81ED-4DB2-BD59-A6C34878D82A}">
                    <a16:rowId xmlns:a16="http://schemas.microsoft.com/office/drawing/2014/main" xmlns="" val="1301512784"/>
                  </a:ext>
                </a:extLst>
              </a:tr>
              <a:tr h="774523">
                <a:tc>
                  <a:txBody>
                    <a:bodyPr/>
                    <a:lstStyle/>
                    <a:p>
                      <a:pPr algn="ctr">
                        <a:spcAft>
                          <a:spcPts val="0"/>
                        </a:spcAft>
                      </a:pPr>
                      <a:r>
                        <a:rPr lang="en-US" sz="1200" b="1" kern="100" dirty="0">
                          <a:effectLst/>
                        </a:rPr>
                        <a:t>7</a:t>
                      </a:r>
                      <a:r>
                        <a:rPr lang="zh-CN" sz="1200" b="1" kern="0" dirty="0">
                          <a:effectLst/>
                        </a:rPr>
                        <a:t>教学活动</a:t>
                      </a:r>
                      <a:endParaRPr lang="zh-CN" sz="1200" b="1" kern="100" dirty="0">
                        <a:effectLst/>
                      </a:endParaRPr>
                    </a:p>
                    <a:p>
                      <a:pPr algn="ctr">
                        <a:spcAft>
                          <a:spcPts val="0"/>
                        </a:spcAft>
                      </a:pPr>
                      <a:r>
                        <a:rPr lang="en-US" sz="1200" b="1" kern="100" dirty="0">
                          <a:effectLst/>
                        </a:rPr>
                        <a:t> </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3976" marR="23976" marT="12654" marB="12654" anchor="ctr">
                    <a:solidFill>
                      <a:schemeClr val="accent1">
                        <a:lumMod val="40000"/>
                        <a:lumOff val="60000"/>
                      </a:schemeClr>
                    </a:solidFill>
                  </a:tcPr>
                </a:tc>
                <a:tc>
                  <a:txBody>
                    <a:bodyPr/>
                    <a:lstStyle/>
                    <a:p>
                      <a:pPr algn="just">
                        <a:spcAft>
                          <a:spcPts val="0"/>
                        </a:spcAft>
                      </a:pPr>
                      <a:r>
                        <a:rPr lang="zh-CN" altLang="zh-CN" sz="1200" kern="1200" dirty="0" smtClean="0">
                          <a:solidFill>
                            <a:schemeClr val="dk1"/>
                          </a:solidFill>
                          <a:latin typeface="+mn-lt"/>
                          <a:ea typeface="+mn-ea"/>
                          <a:cs typeface="+mn-cs"/>
                        </a:rPr>
                        <a:t>教学过程中以学生为主体，体现教</a:t>
                      </a:r>
                      <a:r>
                        <a:rPr lang="en-US" altLang="zh-CN" sz="1200" kern="1200" dirty="0" smtClean="0">
                          <a:solidFill>
                            <a:schemeClr val="dk1"/>
                          </a:solidFill>
                          <a:latin typeface="+mn-lt"/>
                          <a:ea typeface="+mn-ea"/>
                          <a:cs typeface="+mn-cs"/>
                        </a:rPr>
                        <a:t>-</a:t>
                      </a:r>
                      <a:r>
                        <a:rPr lang="zh-CN" altLang="zh-CN" sz="1200" kern="1200" dirty="0" smtClean="0">
                          <a:solidFill>
                            <a:schemeClr val="dk1"/>
                          </a:solidFill>
                          <a:latin typeface="+mn-lt"/>
                          <a:ea typeface="+mn-ea"/>
                          <a:cs typeface="+mn-cs"/>
                        </a:rPr>
                        <a:t>学</a:t>
                      </a:r>
                      <a:r>
                        <a:rPr lang="en-US" altLang="zh-CN" sz="1200" kern="1200" dirty="0" smtClean="0">
                          <a:solidFill>
                            <a:schemeClr val="dk1"/>
                          </a:solidFill>
                          <a:latin typeface="+mn-lt"/>
                          <a:ea typeface="+mn-ea"/>
                          <a:cs typeface="+mn-cs"/>
                        </a:rPr>
                        <a:t>-</a:t>
                      </a:r>
                      <a:r>
                        <a:rPr lang="zh-CN" altLang="zh-CN" sz="1200" kern="1200" dirty="0" smtClean="0">
                          <a:solidFill>
                            <a:schemeClr val="dk1"/>
                          </a:solidFill>
                          <a:latin typeface="+mn-lt"/>
                          <a:ea typeface="+mn-ea"/>
                          <a:cs typeface="+mn-cs"/>
                        </a:rPr>
                        <a:t>做一体化，有助于学生理解理论知识，实践教学基本能满足培养学生岗位能力和职业素养的要求，但模拟情景的企业真实性较低。</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3976" marR="23976" marT="12654" marB="12654" anchor="ctr"/>
                </a:tc>
                <a:tc>
                  <a:txBody>
                    <a:bodyPr/>
                    <a:lstStyle/>
                    <a:p>
                      <a:pPr algn="just">
                        <a:spcAft>
                          <a:spcPts val="0"/>
                        </a:spcAft>
                      </a:pPr>
                      <a:r>
                        <a:rPr lang="zh-CN" altLang="zh-CN" sz="1200" kern="1200" dirty="0" smtClean="0">
                          <a:solidFill>
                            <a:schemeClr val="dk1"/>
                          </a:solidFill>
                          <a:latin typeface="+mn-lt"/>
                          <a:ea typeface="+mn-ea"/>
                          <a:cs typeface="+mn-cs"/>
                        </a:rPr>
                        <a:t>在教学内容设计方面还需加强校企合作，引入企业真实实践项目，邀请企业进校为学生进行实践指导或者组织学生到企业参观学习或专业认知实习；通过指导学生参加技能竞赛，实现以赛促学、以赛促教、以赛促改。</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3976" marR="23976" marT="12654" marB="12654" anchor="ctr"/>
                </a:tc>
                <a:extLst>
                  <a:ext uri="{0D108BD9-81ED-4DB2-BD59-A6C34878D82A}">
                    <a16:rowId xmlns:a16="http://schemas.microsoft.com/office/drawing/2014/main" xmlns="" val="1282961199"/>
                  </a:ext>
                </a:extLst>
              </a:tr>
              <a:tr h="982322">
                <a:tc>
                  <a:txBody>
                    <a:bodyPr/>
                    <a:lstStyle/>
                    <a:p>
                      <a:pPr algn="ctr">
                        <a:spcAft>
                          <a:spcPts val="0"/>
                        </a:spcAft>
                      </a:pPr>
                      <a:r>
                        <a:rPr lang="en-US" sz="1200" b="1" kern="0" dirty="0">
                          <a:effectLst/>
                        </a:rPr>
                        <a:t>8</a:t>
                      </a:r>
                      <a:r>
                        <a:rPr lang="zh-CN" sz="1200" b="1" kern="0" dirty="0">
                          <a:effectLst/>
                        </a:rPr>
                        <a:t>课程考核评价</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3976" marR="23976" marT="12654" marB="12654" anchor="ctr">
                    <a:solidFill>
                      <a:schemeClr val="accent1">
                        <a:lumMod val="40000"/>
                        <a:lumOff val="60000"/>
                      </a:schemeClr>
                    </a:solidFill>
                  </a:tcPr>
                </a:tc>
                <a:tc>
                  <a:txBody>
                    <a:bodyPr/>
                    <a:lstStyle/>
                    <a:p>
                      <a:pPr algn="just">
                        <a:spcAft>
                          <a:spcPts val="0"/>
                        </a:spcAft>
                      </a:pPr>
                      <a:r>
                        <a:rPr lang="zh-CN" altLang="zh-CN" sz="1200" kern="1200" dirty="0" smtClean="0">
                          <a:solidFill>
                            <a:schemeClr val="dk1"/>
                          </a:solidFill>
                          <a:latin typeface="+mn-lt"/>
                          <a:ea typeface="+mn-ea"/>
                          <a:cs typeface="+mn-cs"/>
                        </a:rPr>
                        <a:t>课程考核侧重过程性考核，关注学生能力提升。将课程成绩分为平时成绩和考试成绩两部分，其中平时成绩由考勤成绩、课堂表现和作业成绩三部分组成，可以就学生过程性能力的提升情况进行评价，但是理论考试以纸质考试为主，不能全面反映学生软件操作水平和专业技能。</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3976" marR="23976" marT="12654" marB="12654" anchor="ctr"/>
                </a:tc>
                <a:tc>
                  <a:txBody>
                    <a:bodyPr/>
                    <a:lstStyle/>
                    <a:p>
                      <a:pPr algn="just">
                        <a:spcAft>
                          <a:spcPts val="0"/>
                        </a:spcAft>
                      </a:pPr>
                      <a:r>
                        <a:rPr lang="zh-CN" altLang="zh-CN" sz="1200" kern="1200" dirty="0" smtClean="0">
                          <a:solidFill>
                            <a:schemeClr val="dk1"/>
                          </a:solidFill>
                          <a:latin typeface="+mn-lt"/>
                          <a:ea typeface="+mn-ea"/>
                          <a:cs typeface="+mn-cs"/>
                        </a:rPr>
                        <a:t>改革课程考核方式，提高过程性考核比例，关注学生能力提升，对学生过程性能力提升评价进行量化，并在课程最终考核中增加技能性测试，以全面测试学生理论水平和技能水平，作为学生职业能力评价依据。</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3976" marR="23976" marT="12654" marB="12654" anchor="ctr"/>
                </a:tc>
                <a:extLst>
                  <a:ext uri="{0D108BD9-81ED-4DB2-BD59-A6C34878D82A}">
                    <a16:rowId xmlns:a16="http://schemas.microsoft.com/office/drawing/2014/main" xmlns="" val="623770177"/>
                  </a:ext>
                </a:extLst>
              </a:tr>
            </a:tbl>
          </a:graphicData>
        </a:graphic>
      </p:graphicFrame>
    </p:spTree>
    <p:extLst>
      <p:ext uri="{BB962C8B-B14F-4D97-AF65-F5344CB8AC3E}">
        <p14:creationId xmlns:p14="http://schemas.microsoft.com/office/powerpoint/2010/main" xmlns="" val="2089365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8AC3F9D-1DBA-491D-8205-9A66BD2F0B25}"/>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BD1F75E6-8B39-436A-8896-0765490E4F87}"/>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7E468C2E-8388-4929-878C-BE10257E186E}"/>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AD5211D0-A9BF-4B6A-A0FF-97217721191E}"/>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3" name="泪滴形 2">
            <a:extLst>
              <a:ext uri="{FF2B5EF4-FFF2-40B4-BE49-F238E27FC236}">
                <a16:creationId xmlns:a16="http://schemas.microsoft.com/office/drawing/2014/main" xmlns="" id="{AC6F2470-3535-4E96-B8E3-1B5BD47E6302}"/>
              </a:ext>
            </a:extLst>
          </p:cNvPr>
          <p:cNvSpPr/>
          <p:nvPr/>
        </p:nvSpPr>
        <p:spPr>
          <a:xfrm rot="18866054">
            <a:off x="2185988" y="2033588"/>
            <a:ext cx="2822575" cy="2822575"/>
          </a:xfrm>
          <a:prstGeom prst="teardrop">
            <a:avLst>
              <a:gd name="adj" fmla="val 1621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8" name="组合 7">
            <a:extLst>
              <a:ext uri="{FF2B5EF4-FFF2-40B4-BE49-F238E27FC236}">
                <a16:creationId xmlns:a16="http://schemas.microsoft.com/office/drawing/2014/main" xmlns="" id="{4AAA555F-148A-454F-8647-EB2916E9CE6F}"/>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6C281477-A360-4BEF-B8DF-B7346D6C2FD0}"/>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AA0F3089-E4D4-4351-A278-237EEE963FC7}"/>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8DE957D2-8312-4715-998F-92ACB75E8ECB}"/>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21" name="椭圆 20">
            <a:extLst>
              <a:ext uri="{FF2B5EF4-FFF2-40B4-BE49-F238E27FC236}">
                <a16:creationId xmlns:a16="http://schemas.microsoft.com/office/drawing/2014/main" xmlns="" id="{D53B1598-6A5B-4C9E-873C-1A0A8791B118}"/>
              </a:ext>
            </a:extLst>
          </p:cNvPr>
          <p:cNvSpPr/>
          <p:nvPr/>
        </p:nvSpPr>
        <p:spPr>
          <a:xfrm>
            <a:off x="2547938" y="2382838"/>
            <a:ext cx="2117725" cy="211772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3" name="任意多边形 22">
            <a:extLst>
              <a:ext uri="{FF2B5EF4-FFF2-40B4-BE49-F238E27FC236}">
                <a16:creationId xmlns:a16="http://schemas.microsoft.com/office/drawing/2014/main" xmlns="" id="{E37B0950-B89C-451D-BCCE-2340D842808B}"/>
              </a:ext>
            </a:extLst>
          </p:cNvPr>
          <p:cNvSpPr/>
          <p:nvPr/>
        </p:nvSpPr>
        <p:spPr>
          <a:xfrm rot="10800000" flipH="1" flipV="1">
            <a:off x="2686050" y="2489200"/>
            <a:ext cx="1843088" cy="1906588"/>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 name="任意多边形 23">
            <a:extLst>
              <a:ext uri="{FF2B5EF4-FFF2-40B4-BE49-F238E27FC236}">
                <a16:creationId xmlns:a16="http://schemas.microsoft.com/office/drawing/2014/main" xmlns="" id="{F7A13402-0307-470F-A3EF-21DADF007399}"/>
              </a:ext>
            </a:extLst>
          </p:cNvPr>
          <p:cNvSpPr/>
          <p:nvPr/>
        </p:nvSpPr>
        <p:spPr>
          <a:xfrm rot="9035167" flipH="1" flipV="1">
            <a:off x="2686050" y="2489200"/>
            <a:ext cx="1843088" cy="1906588"/>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104" name="文本框 24">
            <a:extLst>
              <a:ext uri="{FF2B5EF4-FFF2-40B4-BE49-F238E27FC236}">
                <a16:creationId xmlns:a16="http://schemas.microsoft.com/office/drawing/2014/main" xmlns="" id="{DED71928-4D68-492D-A940-C82A86BD1DF8}"/>
              </a:ext>
            </a:extLst>
          </p:cNvPr>
          <p:cNvSpPr txBox="1">
            <a:spLocks noChangeArrowheads="1"/>
          </p:cNvSpPr>
          <p:nvPr/>
        </p:nvSpPr>
        <p:spPr bwMode="auto">
          <a:xfrm>
            <a:off x="3300413" y="3027363"/>
            <a:ext cx="709612"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4800" dirty="0">
                <a:latin typeface="Arial Black" panose="020B0A04020102020204" pitchFamily="34" charset="0"/>
              </a:rPr>
              <a:t>4</a:t>
            </a:r>
            <a:endParaRPr lang="zh-CN" altLang="en-US" sz="4800" dirty="0">
              <a:latin typeface="Arial Black" panose="020B0A04020102020204" pitchFamily="34" charset="0"/>
            </a:endParaRPr>
          </a:p>
        </p:txBody>
      </p:sp>
      <p:sp>
        <p:nvSpPr>
          <p:cNvPr id="4105" name="文本框 25">
            <a:extLst>
              <a:ext uri="{FF2B5EF4-FFF2-40B4-BE49-F238E27FC236}">
                <a16:creationId xmlns:a16="http://schemas.microsoft.com/office/drawing/2014/main" xmlns="" id="{66557E29-1444-482B-B2E1-4DBFC540FF16}"/>
              </a:ext>
            </a:extLst>
          </p:cNvPr>
          <p:cNvSpPr txBox="1">
            <a:spLocks noChangeArrowheads="1"/>
          </p:cNvSpPr>
          <p:nvPr/>
        </p:nvSpPr>
        <p:spPr bwMode="auto">
          <a:xfrm>
            <a:off x="5401675" y="3256487"/>
            <a:ext cx="410427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dist" eaLnBrk="1" hangingPunct="1">
              <a:lnSpc>
                <a:spcPct val="100000"/>
              </a:lnSpc>
              <a:spcBef>
                <a:spcPct val="0"/>
              </a:spcBef>
              <a:buFontTx/>
              <a:buNone/>
            </a:pPr>
            <a:r>
              <a:rPr lang="zh-CN" altLang="en-US" sz="3600" b="1" dirty="0">
                <a:solidFill>
                  <a:srgbClr val="0070C0"/>
                </a:solidFill>
                <a:effectLst>
                  <a:outerShdw blurRad="38100" dist="38100" dir="2700000" algn="tl">
                    <a:srgbClr val="000000">
                      <a:alpha val="43137"/>
                    </a:srgbClr>
                  </a:outerShdw>
                </a:effectLst>
              </a:rPr>
              <a:t>诊改成效</a:t>
            </a:r>
          </a:p>
        </p:txBody>
      </p:sp>
    </p:spTree>
    <p:extLst>
      <p:ext uri="{BB962C8B-B14F-4D97-AF65-F5344CB8AC3E}">
        <p14:creationId xmlns:p14="http://schemas.microsoft.com/office/powerpoint/2010/main" xmlns="" val="1866386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2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15">
            <a:extLst>
              <a:ext uri="{FF2B5EF4-FFF2-40B4-BE49-F238E27FC236}">
                <a16:creationId xmlns:a16="http://schemas.microsoft.com/office/drawing/2014/main" xmlns="" id="{35190CE8-CBEF-4511-89DA-E7A7148D340D}"/>
              </a:ext>
            </a:extLst>
          </p:cNvPr>
          <p:cNvGrpSpPr>
            <a:grpSpLocks/>
          </p:cNvGrpSpPr>
          <p:nvPr/>
        </p:nvGrpSpPr>
        <p:grpSpPr bwMode="auto">
          <a:xfrm>
            <a:off x="290513" y="687388"/>
            <a:ext cx="1119187" cy="1082675"/>
            <a:chOff x="290466" y="687526"/>
            <a:chExt cx="1119085" cy="1082047"/>
          </a:xfrm>
        </p:grpSpPr>
        <p:sp>
          <p:nvSpPr>
            <p:cNvPr id="17" name="泪滴形 16">
              <a:extLst>
                <a:ext uri="{FF2B5EF4-FFF2-40B4-BE49-F238E27FC236}">
                  <a16:creationId xmlns:a16="http://schemas.microsoft.com/office/drawing/2014/main" xmlns="" id="{50319120-E47C-48E6-83FE-CC483476A542}"/>
                </a:ext>
              </a:extLst>
            </p:cNvPr>
            <p:cNvSpPr/>
            <p:nvPr/>
          </p:nvSpPr>
          <p:spPr>
            <a:xfrm rot="18866054">
              <a:off x="308985" y="669007"/>
              <a:ext cx="1082047" cy="1119085"/>
            </a:xfrm>
            <a:prstGeom prst="teardrop">
              <a:avLst>
                <a:gd name="adj" fmla="val 1621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8201" name="组合 17">
              <a:extLst>
                <a:ext uri="{FF2B5EF4-FFF2-40B4-BE49-F238E27FC236}">
                  <a16:creationId xmlns:a16="http://schemas.microsoft.com/office/drawing/2014/main" xmlns="" id="{94DF71F3-CFE2-4F30-9572-056CFC54E871}"/>
                </a:ext>
              </a:extLst>
            </p:cNvPr>
            <p:cNvGrpSpPr>
              <a:grpSpLocks/>
            </p:cNvGrpSpPr>
            <p:nvPr/>
          </p:nvGrpSpPr>
          <p:grpSpPr bwMode="auto">
            <a:xfrm>
              <a:off x="339109" y="700492"/>
              <a:ext cx="1008185" cy="1035411"/>
              <a:chOff x="-271312" y="-9132"/>
              <a:chExt cx="2204752" cy="2227490"/>
            </a:xfrm>
          </p:grpSpPr>
          <p:sp>
            <p:nvSpPr>
              <p:cNvPr id="19" name="椭圆 18">
                <a:extLst>
                  <a:ext uri="{FF2B5EF4-FFF2-40B4-BE49-F238E27FC236}">
                    <a16:creationId xmlns:a16="http://schemas.microsoft.com/office/drawing/2014/main" xmlns="" id="{95C8600A-7E70-4406-B17B-10568CB237AD}"/>
                  </a:ext>
                </a:extLst>
              </p:cNvPr>
              <p:cNvSpPr/>
              <p:nvPr/>
            </p:nvSpPr>
            <p:spPr>
              <a:xfrm>
                <a:off x="-270077" y="-9721"/>
                <a:ext cx="2204284" cy="22288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 name="任意多边形 22">
                <a:extLst>
                  <a:ext uri="{FF2B5EF4-FFF2-40B4-BE49-F238E27FC236}">
                    <a16:creationId xmlns:a16="http://schemas.microsoft.com/office/drawing/2014/main" xmlns="" id="{92A0DC52-AE2C-457A-9EDA-13078C64D4BC}"/>
                  </a:ext>
                </a:extLst>
              </p:cNvPr>
              <p:cNvSpPr/>
              <p:nvPr/>
            </p:nvSpPr>
            <p:spPr>
              <a:xfrm rot="10800000" flipH="1" flipV="1">
                <a:off x="-131224" y="96088"/>
                <a:ext cx="191616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2" name="任意多边形 23">
                <a:extLst>
                  <a:ext uri="{FF2B5EF4-FFF2-40B4-BE49-F238E27FC236}">
                    <a16:creationId xmlns:a16="http://schemas.microsoft.com/office/drawing/2014/main" xmlns="" id="{6542BE9F-67D9-42C0-9AA5-714909FDBC28}"/>
                  </a:ext>
                </a:extLst>
              </p:cNvPr>
              <p:cNvSpPr/>
              <p:nvPr/>
            </p:nvSpPr>
            <p:spPr>
              <a:xfrm rot="9035167" flipH="1" flipV="1">
                <a:off x="-113866" y="72196"/>
                <a:ext cx="191963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205" name="文本框 24">
                <a:extLst>
                  <a:ext uri="{FF2B5EF4-FFF2-40B4-BE49-F238E27FC236}">
                    <a16:creationId xmlns:a16="http://schemas.microsoft.com/office/drawing/2014/main" xmlns="" id="{AE65E852-CA3D-4E64-A5A2-EC00584D513D}"/>
                  </a:ext>
                </a:extLst>
              </p:cNvPr>
              <p:cNvSpPr txBox="1">
                <a:spLocks noChangeArrowheads="1"/>
              </p:cNvSpPr>
              <p:nvPr/>
            </p:nvSpPr>
            <p:spPr bwMode="auto">
              <a:xfrm>
                <a:off x="329213" y="606612"/>
                <a:ext cx="738773" cy="112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dirty="0">
                    <a:latin typeface="Arial Black" panose="020B0A04020102020204" pitchFamily="34" charset="0"/>
                  </a:rPr>
                  <a:t>4</a:t>
                </a:r>
                <a:endParaRPr lang="zh-CN" altLang="en-US" dirty="0">
                  <a:latin typeface="Arial Black" panose="020B0A04020102020204" pitchFamily="34" charset="0"/>
                </a:endParaRPr>
              </a:p>
            </p:txBody>
          </p:sp>
        </p:grpSp>
      </p:grpSp>
      <p:grpSp>
        <p:nvGrpSpPr>
          <p:cNvPr id="2" name="组合 1">
            <a:extLst>
              <a:ext uri="{FF2B5EF4-FFF2-40B4-BE49-F238E27FC236}">
                <a16:creationId xmlns:a16="http://schemas.microsoft.com/office/drawing/2014/main" xmlns="" id="{4337736F-6AC5-49B1-8F79-97A3E7F1DA32}"/>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BF80A0F8-5E00-4511-8C15-56DABCC6ACFF}"/>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F97E693E-8F5E-40D2-AE71-55E34CA6CDB5}"/>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ADF0E47E-C2BC-4D10-9544-BCE6E13A6C5C}"/>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8" name="组合 7">
            <a:extLst>
              <a:ext uri="{FF2B5EF4-FFF2-40B4-BE49-F238E27FC236}">
                <a16:creationId xmlns:a16="http://schemas.microsoft.com/office/drawing/2014/main" xmlns="" id="{A58B24AF-9344-4FD7-9932-4FB9E63B32C2}"/>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059EF220-D864-42E4-8D4B-A25928DDB5EA}"/>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84C19280-84CE-407B-A505-F92CB65896B8}"/>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B243A634-1AB1-4916-B844-CA735D8142C4}"/>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26" name="圆角矩形 53">
            <a:extLst>
              <a:ext uri="{FF2B5EF4-FFF2-40B4-BE49-F238E27FC236}">
                <a16:creationId xmlns:a16="http://schemas.microsoft.com/office/drawing/2014/main" xmlns="" id="{BCD7BC08-010D-44D6-A23A-179A2E2529F5}"/>
              </a:ext>
            </a:extLst>
          </p:cNvPr>
          <p:cNvSpPr/>
          <p:nvPr/>
        </p:nvSpPr>
        <p:spPr>
          <a:xfrm>
            <a:off x="1620838" y="1052513"/>
            <a:ext cx="2485749" cy="630237"/>
          </a:xfrm>
          <a:prstGeom prst="roundRect">
            <a:avLst/>
          </a:prstGeom>
          <a:noFill/>
          <a:ln w="317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7" name="文本框 26">
            <a:extLst>
              <a:ext uri="{FF2B5EF4-FFF2-40B4-BE49-F238E27FC236}">
                <a16:creationId xmlns:a16="http://schemas.microsoft.com/office/drawing/2014/main" xmlns="" id="{0DE6F5AE-7C1C-47A5-BC39-479AC0F950EE}"/>
              </a:ext>
            </a:extLst>
          </p:cNvPr>
          <p:cNvSpPr txBox="1"/>
          <p:nvPr/>
        </p:nvSpPr>
        <p:spPr>
          <a:xfrm rot="16200000">
            <a:off x="2628825" y="350268"/>
            <a:ext cx="461665" cy="1979166"/>
          </a:xfrm>
          <a:prstGeom prst="rect">
            <a:avLst/>
          </a:prstGeom>
          <a:noFill/>
          <a:ln>
            <a:noFill/>
          </a:ln>
        </p:spPr>
        <p:txBody>
          <a:bodyPr vert="eaVert" wrap="square">
            <a:spAutoFit/>
          </a:bodyPr>
          <a:lstStyle/>
          <a:p>
            <a:pPr algn="dist">
              <a:defRPr/>
            </a:pPr>
            <a:r>
              <a:rPr lang="zh-CN" altLang="en-US"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诊改成效</a:t>
            </a:r>
          </a:p>
        </p:txBody>
      </p:sp>
      <p:sp>
        <p:nvSpPr>
          <p:cNvPr id="21" name="任意多边形 3">
            <a:extLst>
              <a:ext uri="{FF2B5EF4-FFF2-40B4-BE49-F238E27FC236}">
                <a16:creationId xmlns:a16="http://schemas.microsoft.com/office/drawing/2014/main" xmlns="" id="{FD56BC34-B6E6-480A-8560-805500FE3D7B}"/>
              </a:ext>
            </a:extLst>
          </p:cNvPr>
          <p:cNvSpPr/>
          <p:nvPr/>
        </p:nvSpPr>
        <p:spPr>
          <a:xfrm>
            <a:off x="3586705" y="2438328"/>
            <a:ext cx="1800225" cy="280987"/>
          </a:xfrm>
          <a:custGeom>
            <a:avLst/>
            <a:gdLst>
              <a:gd name="connsiteX0" fmla="*/ 0 w 1800665"/>
              <a:gd name="connsiteY0" fmla="*/ 281354 h 281354"/>
              <a:gd name="connsiteX1" fmla="*/ 717453 w 1800665"/>
              <a:gd name="connsiteY1" fmla="*/ 0 h 281354"/>
              <a:gd name="connsiteX2" fmla="*/ 1209822 w 1800665"/>
              <a:gd name="connsiteY2" fmla="*/ 0 h 281354"/>
              <a:gd name="connsiteX3" fmla="*/ 1800665 w 1800665"/>
              <a:gd name="connsiteY3" fmla="*/ 0 h 281354"/>
            </a:gdLst>
            <a:ahLst/>
            <a:cxnLst>
              <a:cxn ang="0">
                <a:pos x="connsiteX0" y="connsiteY0"/>
              </a:cxn>
              <a:cxn ang="0">
                <a:pos x="connsiteX1" y="connsiteY1"/>
              </a:cxn>
              <a:cxn ang="0">
                <a:pos x="connsiteX2" y="connsiteY2"/>
              </a:cxn>
              <a:cxn ang="0">
                <a:pos x="connsiteX3" y="connsiteY3"/>
              </a:cxn>
            </a:cxnLst>
            <a:rect l="l" t="t" r="r" b="b"/>
            <a:pathLst>
              <a:path w="1800665" h="281354">
                <a:moveTo>
                  <a:pt x="0" y="281354"/>
                </a:moveTo>
                <a:lnTo>
                  <a:pt x="717453" y="0"/>
                </a:lnTo>
                <a:lnTo>
                  <a:pt x="1209822" y="0"/>
                </a:lnTo>
                <a:lnTo>
                  <a:pt x="1800665" y="0"/>
                </a:lnTo>
              </a:path>
            </a:pathLst>
          </a:custGeom>
          <a:noFill/>
          <a:ln>
            <a:solidFill>
              <a:schemeClr val="accent1"/>
            </a:solidFill>
            <a:tailEnd type="diamond"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3" name="任意多边形 16">
            <a:extLst>
              <a:ext uri="{FF2B5EF4-FFF2-40B4-BE49-F238E27FC236}">
                <a16:creationId xmlns:a16="http://schemas.microsoft.com/office/drawing/2014/main" xmlns="" id="{76495873-A775-46E7-84F3-F9DC837C7246}"/>
              </a:ext>
            </a:extLst>
          </p:cNvPr>
          <p:cNvSpPr/>
          <p:nvPr/>
        </p:nvSpPr>
        <p:spPr>
          <a:xfrm>
            <a:off x="3572418" y="3028878"/>
            <a:ext cx="1800225" cy="0"/>
          </a:xfrm>
          <a:custGeom>
            <a:avLst/>
            <a:gdLst>
              <a:gd name="connsiteX0" fmla="*/ 0 w 1800664"/>
              <a:gd name="connsiteY0" fmla="*/ 0 h 0"/>
              <a:gd name="connsiteX1" fmla="*/ 1800664 w 1800664"/>
              <a:gd name="connsiteY1" fmla="*/ 0 h 0"/>
            </a:gdLst>
            <a:ahLst/>
            <a:cxnLst>
              <a:cxn ang="0">
                <a:pos x="connsiteX0" y="connsiteY0"/>
              </a:cxn>
              <a:cxn ang="0">
                <a:pos x="connsiteX1" y="connsiteY1"/>
              </a:cxn>
            </a:cxnLst>
            <a:rect l="l" t="t" r="r" b="b"/>
            <a:pathLst>
              <a:path w="1800664">
                <a:moveTo>
                  <a:pt x="0" y="0"/>
                </a:moveTo>
                <a:lnTo>
                  <a:pt x="1800664" y="0"/>
                </a:lnTo>
              </a:path>
            </a:pathLst>
          </a:custGeom>
          <a:noFill/>
          <a:ln>
            <a:solidFill>
              <a:schemeClr val="accent1"/>
            </a:solidFill>
            <a:tailEnd type="diamond"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 name="任意多边形 17">
            <a:extLst>
              <a:ext uri="{FF2B5EF4-FFF2-40B4-BE49-F238E27FC236}">
                <a16:creationId xmlns:a16="http://schemas.microsoft.com/office/drawing/2014/main" xmlns="" id="{E570F368-4026-49AE-855B-6703853B7D18}"/>
              </a:ext>
            </a:extLst>
          </p:cNvPr>
          <p:cNvSpPr/>
          <p:nvPr/>
        </p:nvSpPr>
        <p:spPr>
          <a:xfrm>
            <a:off x="3586705" y="3381303"/>
            <a:ext cx="1771650" cy="266700"/>
          </a:xfrm>
          <a:custGeom>
            <a:avLst/>
            <a:gdLst>
              <a:gd name="connsiteX0" fmla="*/ 0 w 1772530"/>
              <a:gd name="connsiteY0" fmla="*/ 0 h 267286"/>
              <a:gd name="connsiteX1" fmla="*/ 703385 w 1772530"/>
              <a:gd name="connsiteY1" fmla="*/ 267286 h 267286"/>
              <a:gd name="connsiteX2" fmla="*/ 1772530 w 1772530"/>
              <a:gd name="connsiteY2" fmla="*/ 267286 h 267286"/>
            </a:gdLst>
            <a:ahLst/>
            <a:cxnLst>
              <a:cxn ang="0">
                <a:pos x="connsiteX0" y="connsiteY0"/>
              </a:cxn>
              <a:cxn ang="0">
                <a:pos x="connsiteX1" y="connsiteY1"/>
              </a:cxn>
              <a:cxn ang="0">
                <a:pos x="connsiteX2" y="connsiteY2"/>
              </a:cxn>
            </a:cxnLst>
            <a:rect l="l" t="t" r="r" b="b"/>
            <a:pathLst>
              <a:path w="1772530" h="267286">
                <a:moveTo>
                  <a:pt x="0" y="0"/>
                </a:moveTo>
                <a:lnTo>
                  <a:pt x="703385" y="267286"/>
                </a:lnTo>
                <a:lnTo>
                  <a:pt x="1772530" y="267286"/>
                </a:lnTo>
              </a:path>
            </a:pathLst>
          </a:custGeom>
          <a:noFill/>
          <a:ln>
            <a:solidFill>
              <a:schemeClr val="accent1"/>
            </a:solidFill>
            <a:tailEnd type="diamond"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5" name="任意多边形 18">
            <a:extLst>
              <a:ext uri="{FF2B5EF4-FFF2-40B4-BE49-F238E27FC236}">
                <a16:creationId xmlns:a16="http://schemas.microsoft.com/office/drawing/2014/main" xmlns="" id="{C17A225A-6699-44B7-B191-6E9DBA5829A3}"/>
              </a:ext>
            </a:extLst>
          </p:cNvPr>
          <p:cNvSpPr/>
          <p:nvPr/>
        </p:nvSpPr>
        <p:spPr>
          <a:xfrm>
            <a:off x="3586705" y="3732140"/>
            <a:ext cx="1771650" cy="493713"/>
          </a:xfrm>
          <a:custGeom>
            <a:avLst/>
            <a:gdLst>
              <a:gd name="connsiteX0" fmla="*/ 0 w 1772530"/>
              <a:gd name="connsiteY0" fmla="*/ 0 h 492369"/>
              <a:gd name="connsiteX1" fmla="*/ 703385 w 1772530"/>
              <a:gd name="connsiteY1" fmla="*/ 492369 h 492369"/>
              <a:gd name="connsiteX2" fmla="*/ 1772530 w 1772530"/>
              <a:gd name="connsiteY2" fmla="*/ 492369 h 492369"/>
            </a:gdLst>
            <a:ahLst/>
            <a:cxnLst>
              <a:cxn ang="0">
                <a:pos x="connsiteX0" y="connsiteY0"/>
              </a:cxn>
              <a:cxn ang="0">
                <a:pos x="connsiteX1" y="connsiteY1"/>
              </a:cxn>
              <a:cxn ang="0">
                <a:pos x="connsiteX2" y="connsiteY2"/>
              </a:cxn>
            </a:cxnLst>
            <a:rect l="l" t="t" r="r" b="b"/>
            <a:pathLst>
              <a:path w="1772530" h="492369">
                <a:moveTo>
                  <a:pt x="0" y="0"/>
                </a:moveTo>
                <a:lnTo>
                  <a:pt x="703385" y="492369"/>
                </a:lnTo>
                <a:lnTo>
                  <a:pt x="1772530" y="492369"/>
                </a:lnTo>
              </a:path>
            </a:pathLst>
          </a:custGeom>
          <a:noFill/>
          <a:ln>
            <a:solidFill>
              <a:schemeClr val="accent1"/>
            </a:solidFill>
            <a:tailEnd type="diamond"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9" name="任意多边形 19">
            <a:extLst>
              <a:ext uri="{FF2B5EF4-FFF2-40B4-BE49-F238E27FC236}">
                <a16:creationId xmlns:a16="http://schemas.microsoft.com/office/drawing/2014/main" xmlns="" id="{1755C0BE-AA06-4712-A13A-1CB2C62307B7}"/>
              </a:ext>
            </a:extLst>
          </p:cNvPr>
          <p:cNvSpPr/>
          <p:nvPr/>
        </p:nvSpPr>
        <p:spPr>
          <a:xfrm>
            <a:off x="3572418" y="4000428"/>
            <a:ext cx="1800225" cy="844550"/>
          </a:xfrm>
          <a:custGeom>
            <a:avLst/>
            <a:gdLst>
              <a:gd name="connsiteX0" fmla="*/ 0 w 1800664"/>
              <a:gd name="connsiteY0" fmla="*/ 0 h 844061"/>
              <a:gd name="connsiteX1" fmla="*/ 717452 w 1800664"/>
              <a:gd name="connsiteY1" fmla="*/ 844061 h 844061"/>
              <a:gd name="connsiteX2" fmla="*/ 1800664 w 1800664"/>
              <a:gd name="connsiteY2" fmla="*/ 844061 h 844061"/>
            </a:gdLst>
            <a:ahLst/>
            <a:cxnLst>
              <a:cxn ang="0">
                <a:pos x="connsiteX0" y="connsiteY0"/>
              </a:cxn>
              <a:cxn ang="0">
                <a:pos x="connsiteX1" y="connsiteY1"/>
              </a:cxn>
              <a:cxn ang="0">
                <a:pos x="connsiteX2" y="connsiteY2"/>
              </a:cxn>
            </a:cxnLst>
            <a:rect l="l" t="t" r="r" b="b"/>
            <a:pathLst>
              <a:path w="1800664" h="844061">
                <a:moveTo>
                  <a:pt x="0" y="0"/>
                </a:moveTo>
                <a:lnTo>
                  <a:pt x="717452" y="844061"/>
                </a:lnTo>
                <a:lnTo>
                  <a:pt x="1800664" y="844061"/>
                </a:lnTo>
              </a:path>
            </a:pathLst>
          </a:custGeom>
          <a:noFill/>
          <a:ln>
            <a:solidFill>
              <a:schemeClr val="accent1"/>
            </a:solidFill>
            <a:tailEnd type="diamond"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0" name="圆角矩形 12">
            <a:extLst>
              <a:ext uri="{FF2B5EF4-FFF2-40B4-BE49-F238E27FC236}">
                <a16:creationId xmlns:a16="http://schemas.microsoft.com/office/drawing/2014/main" xmlns="" id="{0E4BC12F-D99E-4B06-9FBC-C73339277BA1}"/>
              </a:ext>
            </a:extLst>
          </p:cNvPr>
          <p:cNvSpPr/>
          <p:nvPr/>
        </p:nvSpPr>
        <p:spPr>
          <a:xfrm>
            <a:off x="4289968" y="2844728"/>
            <a:ext cx="512762" cy="374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noProof="1"/>
              <a:t>2</a:t>
            </a:r>
            <a:endParaRPr lang="zh-CN" altLang="en-US" noProof="1"/>
          </a:p>
        </p:txBody>
      </p:sp>
      <p:sp>
        <p:nvSpPr>
          <p:cNvPr id="31" name="圆角矩形 13">
            <a:extLst>
              <a:ext uri="{FF2B5EF4-FFF2-40B4-BE49-F238E27FC236}">
                <a16:creationId xmlns:a16="http://schemas.microsoft.com/office/drawing/2014/main" xmlns="" id="{D861D9EA-0222-4A39-896E-B805F5A4E54C}"/>
              </a:ext>
            </a:extLst>
          </p:cNvPr>
          <p:cNvSpPr/>
          <p:nvPr/>
        </p:nvSpPr>
        <p:spPr>
          <a:xfrm>
            <a:off x="4289968" y="3433690"/>
            <a:ext cx="512762" cy="374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noProof="1"/>
              <a:t>3</a:t>
            </a:r>
            <a:endParaRPr lang="zh-CN" altLang="en-US" noProof="1"/>
          </a:p>
        </p:txBody>
      </p:sp>
      <p:sp>
        <p:nvSpPr>
          <p:cNvPr id="32" name="圆角矩形 14">
            <a:extLst>
              <a:ext uri="{FF2B5EF4-FFF2-40B4-BE49-F238E27FC236}">
                <a16:creationId xmlns:a16="http://schemas.microsoft.com/office/drawing/2014/main" xmlns="" id="{4F601D1F-D628-426B-90FC-2B311953EBA8}"/>
              </a:ext>
            </a:extLst>
          </p:cNvPr>
          <p:cNvSpPr/>
          <p:nvPr/>
        </p:nvSpPr>
        <p:spPr>
          <a:xfrm>
            <a:off x="4289968" y="4024240"/>
            <a:ext cx="512762" cy="374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noProof="1"/>
              <a:t>4</a:t>
            </a:r>
            <a:endParaRPr lang="zh-CN" altLang="en-US" noProof="1"/>
          </a:p>
        </p:txBody>
      </p:sp>
      <p:sp>
        <p:nvSpPr>
          <p:cNvPr id="33" name="任意多边形 11">
            <a:extLst>
              <a:ext uri="{FF2B5EF4-FFF2-40B4-BE49-F238E27FC236}">
                <a16:creationId xmlns:a16="http://schemas.microsoft.com/office/drawing/2014/main" xmlns="" id="{0B887CF3-8791-4F41-A74E-0A86EC9ECDA9}"/>
              </a:ext>
            </a:extLst>
          </p:cNvPr>
          <p:cNvSpPr/>
          <p:nvPr/>
        </p:nvSpPr>
        <p:spPr>
          <a:xfrm>
            <a:off x="651418" y="2428803"/>
            <a:ext cx="3286125" cy="2759075"/>
          </a:xfrm>
          <a:custGeom>
            <a:avLst/>
            <a:gdLst>
              <a:gd name="connsiteX0" fmla="*/ 1660565 w 4048591"/>
              <a:gd name="connsiteY0" fmla="*/ 3131983 h 3399168"/>
              <a:gd name="connsiteX1" fmla="*/ 1606225 w 4048591"/>
              <a:gd name="connsiteY1" fmla="*/ 3255681 h 3399168"/>
              <a:gd name="connsiteX2" fmla="*/ 1812000 w 4048591"/>
              <a:gd name="connsiteY2" fmla="*/ 3255681 h 3399168"/>
              <a:gd name="connsiteX3" fmla="*/ 1757660 w 4048591"/>
              <a:gd name="connsiteY3" fmla="*/ 3131983 h 3399168"/>
              <a:gd name="connsiteX4" fmla="*/ 848743 w 4048591"/>
              <a:gd name="connsiteY4" fmla="*/ 3131983 h 3399168"/>
              <a:gd name="connsiteX5" fmla="*/ 794403 w 4048591"/>
              <a:gd name="connsiteY5" fmla="*/ 3255681 h 3399168"/>
              <a:gd name="connsiteX6" fmla="*/ 1000178 w 4048591"/>
              <a:gd name="connsiteY6" fmla="*/ 3255681 h 3399168"/>
              <a:gd name="connsiteX7" fmla="*/ 945838 w 4048591"/>
              <a:gd name="connsiteY7" fmla="*/ 3131983 h 3399168"/>
              <a:gd name="connsiteX8" fmla="*/ 1288875 w 4048591"/>
              <a:gd name="connsiteY8" fmla="*/ 3128204 h 3399168"/>
              <a:gd name="connsiteX9" fmla="*/ 1234535 w 4048591"/>
              <a:gd name="connsiteY9" fmla="*/ 3251902 h 3399168"/>
              <a:gd name="connsiteX10" fmla="*/ 1440309 w 4048591"/>
              <a:gd name="connsiteY10" fmla="*/ 3251902 h 3399168"/>
              <a:gd name="connsiteX11" fmla="*/ 1385969 w 4048591"/>
              <a:gd name="connsiteY11" fmla="*/ 3128204 h 3399168"/>
              <a:gd name="connsiteX12" fmla="*/ 1041287 w 4048591"/>
              <a:gd name="connsiteY12" fmla="*/ 2921647 h 3399168"/>
              <a:gd name="connsiteX13" fmla="*/ 986947 w 4048591"/>
              <a:gd name="connsiteY13" fmla="*/ 3045345 h 3399168"/>
              <a:gd name="connsiteX14" fmla="*/ 1192722 w 4048591"/>
              <a:gd name="connsiteY14" fmla="*/ 3045345 h 3399168"/>
              <a:gd name="connsiteX15" fmla="*/ 1138382 w 4048591"/>
              <a:gd name="connsiteY15" fmla="*/ 2921647 h 3399168"/>
              <a:gd name="connsiteX16" fmla="*/ 1849238 w 4048591"/>
              <a:gd name="connsiteY16" fmla="*/ 2916243 h 3399168"/>
              <a:gd name="connsiteX17" fmla="*/ 1794898 w 4048591"/>
              <a:gd name="connsiteY17" fmla="*/ 3039941 h 3399168"/>
              <a:gd name="connsiteX18" fmla="*/ 2000673 w 4048591"/>
              <a:gd name="connsiteY18" fmla="*/ 3039941 h 3399168"/>
              <a:gd name="connsiteX19" fmla="*/ 1946333 w 4048591"/>
              <a:gd name="connsiteY19" fmla="*/ 2916243 h 3399168"/>
              <a:gd name="connsiteX20" fmla="*/ 1442124 w 4048591"/>
              <a:gd name="connsiteY20" fmla="*/ 2915929 h 3399168"/>
              <a:gd name="connsiteX21" fmla="*/ 1387784 w 4048591"/>
              <a:gd name="connsiteY21" fmla="*/ 3039627 h 3399168"/>
              <a:gd name="connsiteX22" fmla="*/ 1593558 w 4048591"/>
              <a:gd name="connsiteY22" fmla="*/ 3039627 h 3399168"/>
              <a:gd name="connsiteX23" fmla="*/ 1539218 w 4048591"/>
              <a:gd name="connsiteY23" fmla="*/ 2915929 h 3399168"/>
              <a:gd name="connsiteX24" fmla="*/ 690813 w 4048591"/>
              <a:gd name="connsiteY24" fmla="*/ 2915929 h 3399168"/>
              <a:gd name="connsiteX25" fmla="*/ 636473 w 4048591"/>
              <a:gd name="connsiteY25" fmla="*/ 3039627 h 3399168"/>
              <a:gd name="connsiteX26" fmla="*/ 842247 w 4048591"/>
              <a:gd name="connsiteY26" fmla="*/ 3039627 h 3399168"/>
              <a:gd name="connsiteX27" fmla="*/ 787907 w 4048591"/>
              <a:gd name="connsiteY27" fmla="*/ 2915929 h 3399168"/>
              <a:gd name="connsiteX28" fmla="*/ 2506328 w 4048591"/>
              <a:gd name="connsiteY28" fmla="*/ 2728493 h 3399168"/>
              <a:gd name="connsiteX29" fmla="*/ 2426365 w 4048591"/>
              <a:gd name="connsiteY29" fmla="*/ 3232549 h 3399168"/>
              <a:gd name="connsiteX30" fmla="*/ 3418634 w 4048591"/>
              <a:gd name="connsiteY30" fmla="*/ 3232549 h 3399168"/>
              <a:gd name="connsiteX31" fmla="*/ 3338671 w 4048591"/>
              <a:gd name="connsiteY31" fmla="*/ 2728493 h 3399168"/>
              <a:gd name="connsiteX32" fmla="*/ 1153145 w 4048591"/>
              <a:gd name="connsiteY32" fmla="*/ 2684239 h 3399168"/>
              <a:gd name="connsiteX33" fmla="*/ 1098806 w 4048591"/>
              <a:gd name="connsiteY33" fmla="*/ 2807936 h 3399168"/>
              <a:gd name="connsiteX34" fmla="*/ 1304580 w 4048591"/>
              <a:gd name="connsiteY34" fmla="*/ 2807936 h 3399168"/>
              <a:gd name="connsiteX35" fmla="*/ 1250240 w 4048591"/>
              <a:gd name="connsiteY35" fmla="*/ 2684239 h 3399168"/>
              <a:gd name="connsiteX36" fmla="*/ 835513 w 4048591"/>
              <a:gd name="connsiteY36" fmla="*/ 2684239 h 3399168"/>
              <a:gd name="connsiteX37" fmla="*/ 781173 w 4048591"/>
              <a:gd name="connsiteY37" fmla="*/ 2807936 h 3399168"/>
              <a:gd name="connsiteX38" fmla="*/ 986947 w 4048591"/>
              <a:gd name="connsiteY38" fmla="*/ 2807936 h 3399168"/>
              <a:gd name="connsiteX39" fmla="*/ 932607 w 4048591"/>
              <a:gd name="connsiteY39" fmla="*/ 2684239 h 3399168"/>
              <a:gd name="connsiteX40" fmla="*/ 515606 w 4048591"/>
              <a:gd name="connsiteY40" fmla="*/ 2684239 h 3399168"/>
              <a:gd name="connsiteX41" fmla="*/ 461266 w 4048591"/>
              <a:gd name="connsiteY41" fmla="*/ 2807936 h 3399168"/>
              <a:gd name="connsiteX42" fmla="*/ 667040 w 4048591"/>
              <a:gd name="connsiteY42" fmla="*/ 2807936 h 3399168"/>
              <a:gd name="connsiteX43" fmla="*/ 612700 w 4048591"/>
              <a:gd name="connsiteY43" fmla="*/ 2684239 h 3399168"/>
              <a:gd name="connsiteX44" fmla="*/ 1545012 w 4048591"/>
              <a:gd name="connsiteY44" fmla="*/ 2684205 h 3399168"/>
              <a:gd name="connsiteX45" fmla="*/ 1490672 w 4048591"/>
              <a:gd name="connsiteY45" fmla="*/ 2807903 h 3399168"/>
              <a:gd name="connsiteX46" fmla="*/ 1696446 w 4048591"/>
              <a:gd name="connsiteY46" fmla="*/ 2807903 h 3399168"/>
              <a:gd name="connsiteX47" fmla="*/ 1642106 w 4048591"/>
              <a:gd name="connsiteY47" fmla="*/ 2684205 h 3399168"/>
              <a:gd name="connsiteX48" fmla="*/ 1948471 w 4048591"/>
              <a:gd name="connsiteY48" fmla="*/ 2682246 h 3399168"/>
              <a:gd name="connsiteX49" fmla="*/ 1894131 w 4048591"/>
              <a:gd name="connsiteY49" fmla="*/ 2805943 h 3399168"/>
              <a:gd name="connsiteX50" fmla="*/ 2099906 w 4048591"/>
              <a:gd name="connsiteY50" fmla="*/ 2805943 h 3399168"/>
              <a:gd name="connsiteX51" fmla="*/ 2045566 w 4048591"/>
              <a:gd name="connsiteY51" fmla="*/ 2682246 h 3399168"/>
              <a:gd name="connsiteX52" fmla="*/ 370226 w 4048591"/>
              <a:gd name="connsiteY52" fmla="*/ 2556388 h 3399168"/>
              <a:gd name="connsiteX53" fmla="*/ 3678366 w 4048591"/>
              <a:gd name="connsiteY53" fmla="*/ 2556388 h 3399168"/>
              <a:gd name="connsiteX54" fmla="*/ 4048591 w 4048591"/>
              <a:gd name="connsiteY54" fmla="*/ 3399168 h 3399168"/>
              <a:gd name="connsiteX55" fmla="*/ 0 w 4048591"/>
              <a:gd name="connsiteY55" fmla="*/ 3399168 h 3399168"/>
              <a:gd name="connsiteX56" fmla="*/ 461266 w 4048591"/>
              <a:gd name="connsiteY56" fmla="*/ 514539 h 3399168"/>
              <a:gd name="connsiteX57" fmla="*/ 461266 w 4048591"/>
              <a:gd name="connsiteY57" fmla="*/ 1961855 h 3399168"/>
              <a:gd name="connsiteX58" fmla="*/ 473304 w 4048591"/>
              <a:gd name="connsiteY58" fmla="*/ 1961855 h 3399168"/>
              <a:gd name="connsiteX59" fmla="*/ 473304 w 4048591"/>
              <a:gd name="connsiteY59" fmla="*/ 514539 h 3399168"/>
              <a:gd name="connsiteX60" fmla="*/ 3604182 w 4048591"/>
              <a:gd name="connsiteY60" fmla="*/ 471530 h 3399168"/>
              <a:gd name="connsiteX61" fmla="*/ 3604182 w 4048591"/>
              <a:gd name="connsiteY61" fmla="*/ 1918847 h 3399168"/>
              <a:gd name="connsiteX62" fmla="*/ 3616221 w 4048591"/>
              <a:gd name="connsiteY62" fmla="*/ 1918847 h 3399168"/>
              <a:gd name="connsiteX63" fmla="*/ 3616221 w 4048591"/>
              <a:gd name="connsiteY63" fmla="*/ 471530 h 3399168"/>
              <a:gd name="connsiteX64" fmla="*/ 434629 w 4048591"/>
              <a:gd name="connsiteY64" fmla="*/ 0 h 3399168"/>
              <a:gd name="connsiteX65" fmla="*/ 3613965 w 4048591"/>
              <a:gd name="connsiteY65" fmla="*/ 0 h 3399168"/>
              <a:gd name="connsiteX66" fmla="*/ 3796235 w 4048591"/>
              <a:gd name="connsiteY66" fmla="*/ 182270 h 3399168"/>
              <a:gd name="connsiteX67" fmla="*/ 3796235 w 4048591"/>
              <a:gd name="connsiteY67" fmla="*/ 2107827 h 3399168"/>
              <a:gd name="connsiteX68" fmla="*/ 3613965 w 4048591"/>
              <a:gd name="connsiteY68" fmla="*/ 2290097 h 3399168"/>
              <a:gd name="connsiteX69" fmla="*/ 434629 w 4048591"/>
              <a:gd name="connsiteY69" fmla="*/ 2290097 h 3399168"/>
              <a:gd name="connsiteX70" fmla="*/ 252360 w 4048591"/>
              <a:gd name="connsiteY70" fmla="*/ 2107827 h 3399168"/>
              <a:gd name="connsiteX71" fmla="*/ 252360 w 4048591"/>
              <a:gd name="connsiteY71" fmla="*/ 182270 h 3399168"/>
              <a:gd name="connsiteX72" fmla="*/ 434629 w 4048591"/>
              <a:gd name="connsiteY72" fmla="*/ 0 h 339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48591" h="3399168">
                <a:moveTo>
                  <a:pt x="1660565" y="3131983"/>
                </a:moveTo>
                <a:lnTo>
                  <a:pt x="1606225" y="3255681"/>
                </a:lnTo>
                <a:lnTo>
                  <a:pt x="1812000" y="3255681"/>
                </a:lnTo>
                <a:lnTo>
                  <a:pt x="1757660" y="3131983"/>
                </a:lnTo>
                <a:close/>
                <a:moveTo>
                  <a:pt x="848743" y="3131983"/>
                </a:moveTo>
                <a:lnTo>
                  <a:pt x="794403" y="3255681"/>
                </a:lnTo>
                <a:lnTo>
                  <a:pt x="1000178" y="3255681"/>
                </a:lnTo>
                <a:lnTo>
                  <a:pt x="945838" y="3131983"/>
                </a:lnTo>
                <a:close/>
                <a:moveTo>
                  <a:pt x="1288875" y="3128204"/>
                </a:moveTo>
                <a:lnTo>
                  <a:pt x="1234535" y="3251902"/>
                </a:lnTo>
                <a:lnTo>
                  <a:pt x="1440309" y="3251902"/>
                </a:lnTo>
                <a:lnTo>
                  <a:pt x="1385969" y="3128204"/>
                </a:lnTo>
                <a:close/>
                <a:moveTo>
                  <a:pt x="1041287" y="2921647"/>
                </a:moveTo>
                <a:lnTo>
                  <a:pt x="986947" y="3045345"/>
                </a:lnTo>
                <a:lnTo>
                  <a:pt x="1192722" y="3045345"/>
                </a:lnTo>
                <a:lnTo>
                  <a:pt x="1138382" y="2921647"/>
                </a:lnTo>
                <a:close/>
                <a:moveTo>
                  <a:pt x="1849238" y="2916243"/>
                </a:moveTo>
                <a:lnTo>
                  <a:pt x="1794898" y="3039941"/>
                </a:lnTo>
                <a:lnTo>
                  <a:pt x="2000673" y="3039941"/>
                </a:lnTo>
                <a:lnTo>
                  <a:pt x="1946333" y="2916243"/>
                </a:lnTo>
                <a:close/>
                <a:moveTo>
                  <a:pt x="1442124" y="2915929"/>
                </a:moveTo>
                <a:lnTo>
                  <a:pt x="1387784" y="3039627"/>
                </a:lnTo>
                <a:lnTo>
                  <a:pt x="1593558" y="3039627"/>
                </a:lnTo>
                <a:lnTo>
                  <a:pt x="1539218" y="2915929"/>
                </a:lnTo>
                <a:close/>
                <a:moveTo>
                  <a:pt x="690813" y="2915929"/>
                </a:moveTo>
                <a:lnTo>
                  <a:pt x="636473" y="3039627"/>
                </a:lnTo>
                <a:lnTo>
                  <a:pt x="842247" y="3039627"/>
                </a:lnTo>
                <a:lnTo>
                  <a:pt x="787907" y="2915929"/>
                </a:lnTo>
                <a:close/>
                <a:moveTo>
                  <a:pt x="2506328" y="2728493"/>
                </a:moveTo>
                <a:lnTo>
                  <a:pt x="2426365" y="3232549"/>
                </a:lnTo>
                <a:lnTo>
                  <a:pt x="3418634" y="3232549"/>
                </a:lnTo>
                <a:lnTo>
                  <a:pt x="3338671" y="2728493"/>
                </a:lnTo>
                <a:close/>
                <a:moveTo>
                  <a:pt x="1153145" y="2684239"/>
                </a:moveTo>
                <a:lnTo>
                  <a:pt x="1098806" y="2807936"/>
                </a:lnTo>
                <a:lnTo>
                  <a:pt x="1304580" y="2807936"/>
                </a:lnTo>
                <a:lnTo>
                  <a:pt x="1250240" y="2684239"/>
                </a:lnTo>
                <a:close/>
                <a:moveTo>
                  <a:pt x="835513" y="2684239"/>
                </a:moveTo>
                <a:lnTo>
                  <a:pt x="781173" y="2807936"/>
                </a:lnTo>
                <a:lnTo>
                  <a:pt x="986947" y="2807936"/>
                </a:lnTo>
                <a:lnTo>
                  <a:pt x="932607" y="2684239"/>
                </a:lnTo>
                <a:close/>
                <a:moveTo>
                  <a:pt x="515606" y="2684239"/>
                </a:moveTo>
                <a:lnTo>
                  <a:pt x="461266" y="2807936"/>
                </a:lnTo>
                <a:lnTo>
                  <a:pt x="667040" y="2807936"/>
                </a:lnTo>
                <a:lnTo>
                  <a:pt x="612700" y="2684239"/>
                </a:lnTo>
                <a:close/>
                <a:moveTo>
                  <a:pt x="1545012" y="2684205"/>
                </a:moveTo>
                <a:lnTo>
                  <a:pt x="1490672" y="2807903"/>
                </a:lnTo>
                <a:lnTo>
                  <a:pt x="1696446" y="2807903"/>
                </a:lnTo>
                <a:lnTo>
                  <a:pt x="1642106" y="2684205"/>
                </a:lnTo>
                <a:close/>
                <a:moveTo>
                  <a:pt x="1948471" y="2682246"/>
                </a:moveTo>
                <a:lnTo>
                  <a:pt x="1894131" y="2805943"/>
                </a:lnTo>
                <a:lnTo>
                  <a:pt x="2099906" y="2805943"/>
                </a:lnTo>
                <a:lnTo>
                  <a:pt x="2045566" y="2682246"/>
                </a:lnTo>
                <a:close/>
                <a:moveTo>
                  <a:pt x="370226" y="2556388"/>
                </a:moveTo>
                <a:lnTo>
                  <a:pt x="3678366" y="2556388"/>
                </a:lnTo>
                <a:lnTo>
                  <a:pt x="4048591" y="3399168"/>
                </a:lnTo>
                <a:lnTo>
                  <a:pt x="0" y="3399168"/>
                </a:lnTo>
                <a:close/>
                <a:moveTo>
                  <a:pt x="461266" y="514539"/>
                </a:moveTo>
                <a:lnTo>
                  <a:pt x="461266" y="1961855"/>
                </a:lnTo>
                <a:lnTo>
                  <a:pt x="473304" y="1961855"/>
                </a:lnTo>
                <a:lnTo>
                  <a:pt x="473304" y="514539"/>
                </a:lnTo>
                <a:close/>
                <a:moveTo>
                  <a:pt x="3604182" y="471530"/>
                </a:moveTo>
                <a:lnTo>
                  <a:pt x="3604182" y="1918847"/>
                </a:lnTo>
                <a:lnTo>
                  <a:pt x="3616221" y="1918847"/>
                </a:lnTo>
                <a:lnTo>
                  <a:pt x="3616221" y="471530"/>
                </a:lnTo>
                <a:close/>
                <a:moveTo>
                  <a:pt x="434629" y="0"/>
                </a:moveTo>
                <a:lnTo>
                  <a:pt x="3613965" y="0"/>
                </a:lnTo>
                <a:cubicBezTo>
                  <a:pt x="3714630" y="0"/>
                  <a:pt x="3796235" y="81605"/>
                  <a:pt x="3796235" y="182270"/>
                </a:cubicBezTo>
                <a:lnTo>
                  <a:pt x="3796235" y="2107827"/>
                </a:lnTo>
                <a:cubicBezTo>
                  <a:pt x="3796235" y="2208492"/>
                  <a:pt x="3714630" y="2290097"/>
                  <a:pt x="3613965" y="2290097"/>
                </a:cubicBezTo>
                <a:lnTo>
                  <a:pt x="434629" y="2290097"/>
                </a:lnTo>
                <a:cubicBezTo>
                  <a:pt x="333965" y="2290097"/>
                  <a:pt x="252360" y="2208492"/>
                  <a:pt x="252360" y="2107827"/>
                </a:cubicBezTo>
                <a:lnTo>
                  <a:pt x="252360" y="182270"/>
                </a:lnTo>
                <a:cubicBezTo>
                  <a:pt x="252360" y="81605"/>
                  <a:pt x="333965" y="0"/>
                  <a:pt x="4346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4" name="圆角矩形 2">
            <a:extLst>
              <a:ext uri="{FF2B5EF4-FFF2-40B4-BE49-F238E27FC236}">
                <a16:creationId xmlns:a16="http://schemas.microsoft.com/office/drawing/2014/main" xmlns="" id="{83DE43BB-A36E-4E01-8964-21DE20CB74A1}"/>
              </a:ext>
            </a:extLst>
          </p:cNvPr>
          <p:cNvSpPr/>
          <p:nvPr/>
        </p:nvSpPr>
        <p:spPr>
          <a:xfrm>
            <a:off x="4289968" y="2255765"/>
            <a:ext cx="512762" cy="374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noProof="1"/>
              <a:t>1</a:t>
            </a:r>
            <a:endParaRPr lang="zh-CN" altLang="en-US" noProof="1"/>
          </a:p>
        </p:txBody>
      </p:sp>
      <p:sp>
        <p:nvSpPr>
          <p:cNvPr id="35" name="圆角矩形 15">
            <a:extLst>
              <a:ext uri="{FF2B5EF4-FFF2-40B4-BE49-F238E27FC236}">
                <a16:creationId xmlns:a16="http://schemas.microsoft.com/office/drawing/2014/main" xmlns="" id="{D5436D8B-7013-494E-A71C-824398E2C283}"/>
              </a:ext>
            </a:extLst>
          </p:cNvPr>
          <p:cNvSpPr/>
          <p:nvPr/>
        </p:nvSpPr>
        <p:spPr>
          <a:xfrm>
            <a:off x="4289968" y="4613203"/>
            <a:ext cx="512762" cy="374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noProof="1"/>
              <a:t>5</a:t>
            </a:r>
            <a:endParaRPr lang="zh-CN" altLang="en-US" noProof="1"/>
          </a:p>
        </p:txBody>
      </p:sp>
      <p:pic>
        <p:nvPicPr>
          <p:cNvPr id="36" name="图片 20">
            <a:extLst>
              <a:ext uri="{FF2B5EF4-FFF2-40B4-BE49-F238E27FC236}">
                <a16:creationId xmlns:a16="http://schemas.microsoft.com/office/drawing/2014/main" xmlns="" id="{A152C93D-5B6F-46DF-9402-431C7E3BE4C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t="11116" b="27448"/>
          <a:stretch>
            <a:fillRect/>
          </a:stretch>
        </p:blipFill>
        <p:spPr bwMode="auto">
          <a:xfrm>
            <a:off x="1229268" y="2778053"/>
            <a:ext cx="2181225" cy="123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剪去同侧角的矩形 21">
            <a:extLst>
              <a:ext uri="{FF2B5EF4-FFF2-40B4-BE49-F238E27FC236}">
                <a16:creationId xmlns:a16="http://schemas.microsoft.com/office/drawing/2014/main" xmlns="" id="{C8F5C444-C13B-4FC0-8F5C-3575298BAFDE}"/>
              </a:ext>
            </a:extLst>
          </p:cNvPr>
          <p:cNvSpPr/>
          <p:nvPr/>
        </p:nvSpPr>
        <p:spPr>
          <a:xfrm flipV="1">
            <a:off x="651418" y="5198990"/>
            <a:ext cx="3286125" cy="169863"/>
          </a:xfrm>
          <a:prstGeom prst="snip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8" name="矩形 22">
            <a:extLst>
              <a:ext uri="{FF2B5EF4-FFF2-40B4-BE49-F238E27FC236}">
                <a16:creationId xmlns:a16="http://schemas.microsoft.com/office/drawing/2014/main" xmlns="" id="{CED432E2-E04A-4006-AD5D-0935BCB5E010}"/>
              </a:ext>
            </a:extLst>
          </p:cNvPr>
          <p:cNvSpPr>
            <a:spLocks noChangeArrowheads="1"/>
          </p:cNvSpPr>
          <p:nvPr/>
        </p:nvSpPr>
        <p:spPr bwMode="auto">
          <a:xfrm>
            <a:off x="5450783" y="2149790"/>
            <a:ext cx="6469281" cy="465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spcBef>
                <a:spcPct val="0"/>
              </a:spcBef>
              <a:buFontTx/>
              <a:buNone/>
            </a:pPr>
            <a:r>
              <a:rPr lang="zh-CN" altLang="en-US" sz="1800" dirty="0">
                <a:latin typeface="华文仿宋" panose="02010600040101010101" pitchFamily="2" charset="-122"/>
                <a:ea typeface="华文仿宋" panose="02010600040101010101" pitchFamily="2" charset="-122"/>
              </a:rPr>
              <a:t>教学方法改革，推行新的教学方法，激发学生能动性和创造性</a:t>
            </a:r>
          </a:p>
        </p:txBody>
      </p:sp>
      <p:sp>
        <p:nvSpPr>
          <p:cNvPr id="39" name="矩形 23">
            <a:extLst>
              <a:ext uri="{FF2B5EF4-FFF2-40B4-BE49-F238E27FC236}">
                <a16:creationId xmlns:a16="http://schemas.microsoft.com/office/drawing/2014/main" xmlns="" id="{BFA2AEE9-4178-40C2-A9FE-C8F5AC74D359}"/>
              </a:ext>
            </a:extLst>
          </p:cNvPr>
          <p:cNvSpPr>
            <a:spLocks noChangeArrowheads="1"/>
          </p:cNvSpPr>
          <p:nvPr/>
        </p:nvSpPr>
        <p:spPr bwMode="auto">
          <a:xfrm>
            <a:off x="5450784" y="2764153"/>
            <a:ext cx="6321444" cy="468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spcBef>
                <a:spcPct val="0"/>
              </a:spcBef>
              <a:buFontTx/>
              <a:buNone/>
            </a:pPr>
            <a:r>
              <a:rPr lang="zh-CN" altLang="en-US" sz="1800" dirty="0">
                <a:latin typeface="华文仿宋" panose="02010600040101010101" pitchFamily="2" charset="-122"/>
                <a:ea typeface="华文仿宋" panose="02010600040101010101" pitchFamily="2" charset="-122"/>
              </a:rPr>
              <a:t>加强专业教师引进和培训，提升师资专业水平和双师比例</a:t>
            </a:r>
          </a:p>
        </p:txBody>
      </p:sp>
      <p:sp>
        <p:nvSpPr>
          <p:cNvPr id="40" name="矩形 24">
            <a:extLst>
              <a:ext uri="{FF2B5EF4-FFF2-40B4-BE49-F238E27FC236}">
                <a16:creationId xmlns:a16="http://schemas.microsoft.com/office/drawing/2014/main" xmlns="" id="{745598A3-ABC1-46D0-9C3F-B7BD160E0641}"/>
              </a:ext>
            </a:extLst>
          </p:cNvPr>
          <p:cNvSpPr>
            <a:spLocks noChangeArrowheads="1"/>
          </p:cNvSpPr>
          <p:nvPr/>
        </p:nvSpPr>
        <p:spPr bwMode="auto">
          <a:xfrm>
            <a:off x="5450784" y="3376928"/>
            <a:ext cx="6321444" cy="468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spcBef>
                <a:spcPct val="0"/>
              </a:spcBef>
              <a:buFontTx/>
              <a:buNone/>
            </a:pPr>
            <a:r>
              <a:rPr lang="zh-CN" altLang="en-US" sz="1800" dirty="0">
                <a:latin typeface="华文仿宋" panose="02010600040101010101" pitchFamily="2" charset="-122"/>
                <a:ea typeface="华文仿宋" panose="02010600040101010101" pitchFamily="2" charset="-122"/>
              </a:rPr>
              <a:t>推进了课程资源库建设的步伐，信息化资源更加丰富</a:t>
            </a:r>
          </a:p>
        </p:txBody>
      </p:sp>
      <p:sp>
        <p:nvSpPr>
          <p:cNvPr id="41" name="矩形 25">
            <a:extLst>
              <a:ext uri="{FF2B5EF4-FFF2-40B4-BE49-F238E27FC236}">
                <a16:creationId xmlns:a16="http://schemas.microsoft.com/office/drawing/2014/main" xmlns="" id="{49A7AF70-B03A-422D-8E8F-E793F0F54BD9}"/>
              </a:ext>
            </a:extLst>
          </p:cNvPr>
          <p:cNvSpPr>
            <a:spLocks noChangeArrowheads="1"/>
          </p:cNvSpPr>
          <p:nvPr/>
        </p:nvSpPr>
        <p:spPr bwMode="auto">
          <a:xfrm>
            <a:off x="5450784" y="3989703"/>
            <a:ext cx="6644496" cy="468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spcBef>
                <a:spcPct val="0"/>
              </a:spcBef>
              <a:buFontTx/>
              <a:buNone/>
            </a:pPr>
            <a:r>
              <a:rPr lang="zh-CN" altLang="en-US" sz="1800" dirty="0">
                <a:latin typeface="华文仿宋" panose="02010600040101010101" pitchFamily="2" charset="-122"/>
                <a:ea typeface="华文仿宋" panose="02010600040101010101" pitchFamily="2" charset="-122"/>
              </a:rPr>
              <a:t>推进校企合作项目、鼓励专业技能竞赛，提升实践教学效果</a:t>
            </a:r>
          </a:p>
        </p:txBody>
      </p:sp>
      <p:sp>
        <p:nvSpPr>
          <p:cNvPr id="42" name="矩形 26">
            <a:extLst>
              <a:ext uri="{FF2B5EF4-FFF2-40B4-BE49-F238E27FC236}">
                <a16:creationId xmlns:a16="http://schemas.microsoft.com/office/drawing/2014/main" xmlns="" id="{3207D3B4-228D-4FC5-ADD0-ED39E30E1481}"/>
              </a:ext>
            </a:extLst>
          </p:cNvPr>
          <p:cNvSpPr>
            <a:spLocks noChangeArrowheads="1"/>
          </p:cNvSpPr>
          <p:nvPr/>
        </p:nvSpPr>
        <p:spPr bwMode="auto">
          <a:xfrm>
            <a:off x="5450784" y="4604065"/>
            <a:ext cx="6363596" cy="468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spcBef>
                <a:spcPct val="0"/>
              </a:spcBef>
              <a:buFontTx/>
              <a:buNone/>
            </a:pPr>
            <a:r>
              <a:rPr lang="zh-CN" altLang="en-US" sz="1800" dirty="0">
                <a:latin typeface="华文仿宋" panose="02010600040101010101" pitchFamily="2" charset="-122"/>
                <a:ea typeface="华文仿宋" panose="02010600040101010101" pitchFamily="2" charset="-122"/>
              </a:rPr>
              <a:t>改革课程考核方式，侧重过程性考核，关注学生能力提升</a:t>
            </a:r>
          </a:p>
        </p:txBody>
      </p:sp>
    </p:spTree>
    <p:extLst>
      <p:ext uri="{BB962C8B-B14F-4D97-AF65-F5344CB8AC3E}">
        <p14:creationId xmlns:p14="http://schemas.microsoft.com/office/powerpoint/2010/main" xmlns="" val="4017730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8AC3F9D-1DBA-491D-8205-9A66BD2F0B25}"/>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BD1F75E6-8B39-436A-8896-0765490E4F87}"/>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7E468C2E-8388-4929-878C-BE10257E186E}"/>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AD5211D0-A9BF-4B6A-A0FF-97217721191E}"/>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3" name="泪滴形 2">
            <a:extLst>
              <a:ext uri="{FF2B5EF4-FFF2-40B4-BE49-F238E27FC236}">
                <a16:creationId xmlns:a16="http://schemas.microsoft.com/office/drawing/2014/main" xmlns="" id="{AC6F2470-3535-4E96-B8E3-1B5BD47E6302}"/>
              </a:ext>
            </a:extLst>
          </p:cNvPr>
          <p:cNvSpPr/>
          <p:nvPr/>
        </p:nvSpPr>
        <p:spPr>
          <a:xfrm rot="18866054">
            <a:off x="2185988" y="2033588"/>
            <a:ext cx="2822575" cy="2822575"/>
          </a:xfrm>
          <a:prstGeom prst="teardrop">
            <a:avLst>
              <a:gd name="adj" fmla="val 1621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8" name="组合 7">
            <a:extLst>
              <a:ext uri="{FF2B5EF4-FFF2-40B4-BE49-F238E27FC236}">
                <a16:creationId xmlns:a16="http://schemas.microsoft.com/office/drawing/2014/main" xmlns="" id="{4AAA555F-148A-454F-8647-EB2916E9CE6F}"/>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6C281477-A360-4BEF-B8DF-B7346D6C2FD0}"/>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AA0F3089-E4D4-4351-A278-237EEE963FC7}"/>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8DE957D2-8312-4715-998F-92ACB75E8ECB}"/>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21" name="椭圆 20">
            <a:extLst>
              <a:ext uri="{FF2B5EF4-FFF2-40B4-BE49-F238E27FC236}">
                <a16:creationId xmlns:a16="http://schemas.microsoft.com/office/drawing/2014/main" xmlns="" id="{D53B1598-6A5B-4C9E-873C-1A0A8791B118}"/>
              </a:ext>
            </a:extLst>
          </p:cNvPr>
          <p:cNvSpPr/>
          <p:nvPr/>
        </p:nvSpPr>
        <p:spPr>
          <a:xfrm>
            <a:off x="2547938" y="2382838"/>
            <a:ext cx="2117725" cy="211772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3" name="任意多边形 22">
            <a:extLst>
              <a:ext uri="{FF2B5EF4-FFF2-40B4-BE49-F238E27FC236}">
                <a16:creationId xmlns:a16="http://schemas.microsoft.com/office/drawing/2014/main" xmlns="" id="{E37B0950-B89C-451D-BCCE-2340D842808B}"/>
              </a:ext>
            </a:extLst>
          </p:cNvPr>
          <p:cNvSpPr/>
          <p:nvPr/>
        </p:nvSpPr>
        <p:spPr>
          <a:xfrm rot="10800000" flipH="1" flipV="1">
            <a:off x="2686050" y="2489200"/>
            <a:ext cx="1843088" cy="1906588"/>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 name="任意多边形 23">
            <a:extLst>
              <a:ext uri="{FF2B5EF4-FFF2-40B4-BE49-F238E27FC236}">
                <a16:creationId xmlns:a16="http://schemas.microsoft.com/office/drawing/2014/main" xmlns="" id="{F7A13402-0307-470F-A3EF-21DADF007399}"/>
              </a:ext>
            </a:extLst>
          </p:cNvPr>
          <p:cNvSpPr/>
          <p:nvPr/>
        </p:nvSpPr>
        <p:spPr>
          <a:xfrm rot="9035167" flipH="1" flipV="1">
            <a:off x="2686050" y="2489200"/>
            <a:ext cx="1843088" cy="1906588"/>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104" name="文本框 24">
            <a:extLst>
              <a:ext uri="{FF2B5EF4-FFF2-40B4-BE49-F238E27FC236}">
                <a16:creationId xmlns:a16="http://schemas.microsoft.com/office/drawing/2014/main" xmlns="" id="{DED71928-4D68-492D-A940-C82A86BD1DF8}"/>
              </a:ext>
            </a:extLst>
          </p:cNvPr>
          <p:cNvSpPr txBox="1">
            <a:spLocks noChangeArrowheads="1"/>
          </p:cNvSpPr>
          <p:nvPr/>
        </p:nvSpPr>
        <p:spPr bwMode="auto">
          <a:xfrm>
            <a:off x="3300413" y="3027363"/>
            <a:ext cx="709612"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4800" dirty="0">
                <a:latin typeface="Arial Black" panose="020B0A04020102020204" pitchFamily="34" charset="0"/>
              </a:rPr>
              <a:t>5</a:t>
            </a:r>
            <a:endParaRPr lang="zh-CN" altLang="en-US" sz="4800" dirty="0">
              <a:latin typeface="Arial Black" panose="020B0A04020102020204" pitchFamily="34" charset="0"/>
            </a:endParaRPr>
          </a:p>
        </p:txBody>
      </p:sp>
      <p:sp>
        <p:nvSpPr>
          <p:cNvPr id="4105" name="文本框 25">
            <a:extLst>
              <a:ext uri="{FF2B5EF4-FFF2-40B4-BE49-F238E27FC236}">
                <a16:creationId xmlns:a16="http://schemas.microsoft.com/office/drawing/2014/main" xmlns="" id="{66557E29-1444-482B-B2E1-4DBFC540FF16}"/>
              </a:ext>
            </a:extLst>
          </p:cNvPr>
          <p:cNvSpPr txBox="1">
            <a:spLocks noChangeArrowheads="1"/>
          </p:cNvSpPr>
          <p:nvPr/>
        </p:nvSpPr>
        <p:spPr bwMode="auto">
          <a:xfrm>
            <a:off x="5401675" y="3256487"/>
            <a:ext cx="410427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dist" eaLnBrk="1" hangingPunct="1">
              <a:lnSpc>
                <a:spcPct val="100000"/>
              </a:lnSpc>
              <a:spcBef>
                <a:spcPct val="0"/>
              </a:spcBef>
              <a:buFontTx/>
              <a:buNone/>
            </a:pPr>
            <a:r>
              <a:rPr lang="zh-CN" altLang="en-US" sz="3600" b="1" dirty="0">
                <a:solidFill>
                  <a:srgbClr val="0070C0"/>
                </a:solidFill>
                <a:effectLst>
                  <a:outerShdw blurRad="38100" dist="38100" dir="2700000" algn="tl">
                    <a:srgbClr val="000000">
                      <a:alpha val="43137"/>
                    </a:srgbClr>
                  </a:outerShdw>
                </a:effectLst>
              </a:rPr>
              <a:t>下一步工作</a:t>
            </a:r>
          </a:p>
        </p:txBody>
      </p:sp>
    </p:spTree>
    <p:extLst>
      <p:ext uri="{BB962C8B-B14F-4D97-AF65-F5344CB8AC3E}">
        <p14:creationId xmlns:p14="http://schemas.microsoft.com/office/powerpoint/2010/main" xmlns="" val="788559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2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15">
            <a:extLst>
              <a:ext uri="{FF2B5EF4-FFF2-40B4-BE49-F238E27FC236}">
                <a16:creationId xmlns:a16="http://schemas.microsoft.com/office/drawing/2014/main" xmlns="" id="{35190CE8-CBEF-4511-89DA-E7A7148D340D}"/>
              </a:ext>
            </a:extLst>
          </p:cNvPr>
          <p:cNvGrpSpPr>
            <a:grpSpLocks/>
          </p:cNvGrpSpPr>
          <p:nvPr/>
        </p:nvGrpSpPr>
        <p:grpSpPr bwMode="auto">
          <a:xfrm>
            <a:off x="290513" y="687388"/>
            <a:ext cx="1119187" cy="1082675"/>
            <a:chOff x="290466" y="687526"/>
            <a:chExt cx="1119085" cy="1082047"/>
          </a:xfrm>
        </p:grpSpPr>
        <p:sp>
          <p:nvSpPr>
            <p:cNvPr id="17" name="泪滴形 16">
              <a:extLst>
                <a:ext uri="{FF2B5EF4-FFF2-40B4-BE49-F238E27FC236}">
                  <a16:creationId xmlns:a16="http://schemas.microsoft.com/office/drawing/2014/main" xmlns="" id="{50319120-E47C-48E6-83FE-CC483476A542}"/>
                </a:ext>
              </a:extLst>
            </p:cNvPr>
            <p:cNvSpPr/>
            <p:nvPr/>
          </p:nvSpPr>
          <p:spPr>
            <a:xfrm rot="18866054">
              <a:off x="308985" y="669007"/>
              <a:ext cx="1082047" cy="1119085"/>
            </a:xfrm>
            <a:prstGeom prst="teardrop">
              <a:avLst>
                <a:gd name="adj" fmla="val 1621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8201" name="组合 17">
              <a:extLst>
                <a:ext uri="{FF2B5EF4-FFF2-40B4-BE49-F238E27FC236}">
                  <a16:creationId xmlns:a16="http://schemas.microsoft.com/office/drawing/2014/main" xmlns="" id="{94DF71F3-CFE2-4F30-9572-056CFC54E871}"/>
                </a:ext>
              </a:extLst>
            </p:cNvPr>
            <p:cNvGrpSpPr>
              <a:grpSpLocks/>
            </p:cNvGrpSpPr>
            <p:nvPr/>
          </p:nvGrpSpPr>
          <p:grpSpPr bwMode="auto">
            <a:xfrm>
              <a:off x="339109" y="700492"/>
              <a:ext cx="1008185" cy="1035411"/>
              <a:chOff x="-271312" y="-9132"/>
              <a:chExt cx="2204752" cy="2227490"/>
            </a:xfrm>
          </p:grpSpPr>
          <p:sp>
            <p:nvSpPr>
              <p:cNvPr id="19" name="椭圆 18">
                <a:extLst>
                  <a:ext uri="{FF2B5EF4-FFF2-40B4-BE49-F238E27FC236}">
                    <a16:creationId xmlns:a16="http://schemas.microsoft.com/office/drawing/2014/main" xmlns="" id="{95C8600A-7E70-4406-B17B-10568CB237AD}"/>
                  </a:ext>
                </a:extLst>
              </p:cNvPr>
              <p:cNvSpPr/>
              <p:nvPr/>
            </p:nvSpPr>
            <p:spPr>
              <a:xfrm>
                <a:off x="-270077" y="-9721"/>
                <a:ext cx="2204284" cy="22288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 name="任意多边形 22">
                <a:extLst>
                  <a:ext uri="{FF2B5EF4-FFF2-40B4-BE49-F238E27FC236}">
                    <a16:creationId xmlns:a16="http://schemas.microsoft.com/office/drawing/2014/main" xmlns="" id="{92A0DC52-AE2C-457A-9EDA-13078C64D4BC}"/>
                  </a:ext>
                </a:extLst>
              </p:cNvPr>
              <p:cNvSpPr/>
              <p:nvPr/>
            </p:nvSpPr>
            <p:spPr>
              <a:xfrm rot="10800000" flipH="1" flipV="1">
                <a:off x="-131224" y="96088"/>
                <a:ext cx="191616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2" name="任意多边形 23">
                <a:extLst>
                  <a:ext uri="{FF2B5EF4-FFF2-40B4-BE49-F238E27FC236}">
                    <a16:creationId xmlns:a16="http://schemas.microsoft.com/office/drawing/2014/main" xmlns="" id="{6542BE9F-67D9-42C0-9AA5-714909FDBC28}"/>
                  </a:ext>
                </a:extLst>
              </p:cNvPr>
              <p:cNvSpPr/>
              <p:nvPr/>
            </p:nvSpPr>
            <p:spPr>
              <a:xfrm rot="9035167" flipH="1" flipV="1">
                <a:off x="-113866" y="72196"/>
                <a:ext cx="191963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205" name="文本框 24">
                <a:extLst>
                  <a:ext uri="{FF2B5EF4-FFF2-40B4-BE49-F238E27FC236}">
                    <a16:creationId xmlns:a16="http://schemas.microsoft.com/office/drawing/2014/main" xmlns="" id="{AE65E852-CA3D-4E64-A5A2-EC00584D513D}"/>
                  </a:ext>
                </a:extLst>
              </p:cNvPr>
              <p:cNvSpPr txBox="1">
                <a:spLocks noChangeArrowheads="1"/>
              </p:cNvSpPr>
              <p:nvPr/>
            </p:nvSpPr>
            <p:spPr bwMode="auto">
              <a:xfrm>
                <a:off x="329213" y="606612"/>
                <a:ext cx="738773" cy="112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dirty="0">
                    <a:latin typeface="Arial Black" panose="020B0A04020102020204" pitchFamily="34" charset="0"/>
                  </a:rPr>
                  <a:t>5</a:t>
                </a:r>
                <a:endParaRPr lang="zh-CN" altLang="en-US" dirty="0">
                  <a:latin typeface="Arial Black" panose="020B0A04020102020204" pitchFamily="34" charset="0"/>
                </a:endParaRPr>
              </a:p>
            </p:txBody>
          </p:sp>
        </p:grpSp>
      </p:grpSp>
      <p:grpSp>
        <p:nvGrpSpPr>
          <p:cNvPr id="2" name="组合 1">
            <a:extLst>
              <a:ext uri="{FF2B5EF4-FFF2-40B4-BE49-F238E27FC236}">
                <a16:creationId xmlns:a16="http://schemas.microsoft.com/office/drawing/2014/main" xmlns="" id="{4337736F-6AC5-49B1-8F79-97A3E7F1DA32}"/>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BF80A0F8-5E00-4511-8C15-56DABCC6ACFF}"/>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F97E693E-8F5E-40D2-AE71-55E34CA6CDB5}"/>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ADF0E47E-C2BC-4D10-9544-BCE6E13A6C5C}"/>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8" name="组合 7">
            <a:extLst>
              <a:ext uri="{FF2B5EF4-FFF2-40B4-BE49-F238E27FC236}">
                <a16:creationId xmlns:a16="http://schemas.microsoft.com/office/drawing/2014/main" xmlns="" id="{A58B24AF-9344-4FD7-9932-4FB9E63B32C2}"/>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059EF220-D864-42E4-8D4B-A25928DDB5EA}"/>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84C19280-84CE-407B-A505-F92CB65896B8}"/>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B243A634-1AB1-4916-B844-CA735D8142C4}"/>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26" name="圆角矩形 53">
            <a:extLst>
              <a:ext uri="{FF2B5EF4-FFF2-40B4-BE49-F238E27FC236}">
                <a16:creationId xmlns:a16="http://schemas.microsoft.com/office/drawing/2014/main" xmlns="" id="{BCD7BC08-010D-44D6-A23A-179A2E2529F5}"/>
              </a:ext>
            </a:extLst>
          </p:cNvPr>
          <p:cNvSpPr/>
          <p:nvPr/>
        </p:nvSpPr>
        <p:spPr>
          <a:xfrm>
            <a:off x="1620838" y="1052513"/>
            <a:ext cx="2797849" cy="630237"/>
          </a:xfrm>
          <a:prstGeom prst="roundRect">
            <a:avLst/>
          </a:prstGeom>
          <a:noFill/>
          <a:ln w="317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7" name="文本框 26">
            <a:extLst>
              <a:ext uri="{FF2B5EF4-FFF2-40B4-BE49-F238E27FC236}">
                <a16:creationId xmlns:a16="http://schemas.microsoft.com/office/drawing/2014/main" xmlns="" id="{0DE6F5AE-7C1C-47A5-BC39-479AC0F950EE}"/>
              </a:ext>
            </a:extLst>
          </p:cNvPr>
          <p:cNvSpPr txBox="1"/>
          <p:nvPr/>
        </p:nvSpPr>
        <p:spPr>
          <a:xfrm rot="16200000">
            <a:off x="2762975" y="216118"/>
            <a:ext cx="461665" cy="2247466"/>
          </a:xfrm>
          <a:prstGeom prst="rect">
            <a:avLst/>
          </a:prstGeom>
          <a:noFill/>
          <a:ln>
            <a:noFill/>
          </a:ln>
        </p:spPr>
        <p:txBody>
          <a:bodyPr vert="eaVert" wrap="square">
            <a:spAutoFit/>
          </a:bodyPr>
          <a:lstStyle/>
          <a:p>
            <a:pPr algn="dist">
              <a:defRPr/>
            </a:pPr>
            <a:r>
              <a:rPr lang="zh-CN" altLang="en-US"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下一步工作</a:t>
            </a:r>
          </a:p>
        </p:txBody>
      </p:sp>
      <p:sp>
        <p:nvSpPr>
          <p:cNvPr id="21" name="矩形 20">
            <a:extLst>
              <a:ext uri="{FF2B5EF4-FFF2-40B4-BE49-F238E27FC236}">
                <a16:creationId xmlns:a16="http://schemas.microsoft.com/office/drawing/2014/main" xmlns="" id="{081F5D76-A8AE-4875-8F69-185769A7AB85}"/>
              </a:ext>
            </a:extLst>
          </p:cNvPr>
          <p:cNvSpPr/>
          <p:nvPr/>
        </p:nvSpPr>
        <p:spPr>
          <a:xfrm>
            <a:off x="842678" y="2244482"/>
            <a:ext cx="2918956" cy="3248148"/>
          </a:xfrm>
          <a:prstGeom prst="rect">
            <a:avLst/>
          </a:prstGeom>
          <a:gradFill>
            <a:gsLst>
              <a:gs pos="36000">
                <a:schemeClr val="accent1">
                  <a:lumMod val="40000"/>
                  <a:lumOff val="60000"/>
                </a:schemeClr>
              </a:gs>
              <a:gs pos="82000">
                <a:schemeClr val="accent1">
                  <a:lumMod val="60000"/>
                  <a:lumOff val="4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3" name="任意多边形 27">
            <a:extLst>
              <a:ext uri="{FF2B5EF4-FFF2-40B4-BE49-F238E27FC236}">
                <a16:creationId xmlns:a16="http://schemas.microsoft.com/office/drawing/2014/main" xmlns="" id="{0F2BCDA5-B12C-4372-98D7-D718809C106F}"/>
              </a:ext>
            </a:extLst>
          </p:cNvPr>
          <p:cNvSpPr/>
          <p:nvPr/>
        </p:nvSpPr>
        <p:spPr>
          <a:xfrm>
            <a:off x="1179228" y="3093793"/>
            <a:ext cx="2338052" cy="2321117"/>
          </a:xfrm>
          <a:custGeom>
            <a:avLst/>
            <a:gdLst>
              <a:gd name="connsiteX0" fmla="*/ 0 w 3086100"/>
              <a:gd name="connsiteY0" fmla="*/ 3124200 h 3124200"/>
              <a:gd name="connsiteX1" fmla="*/ 1066800 w 3086100"/>
              <a:gd name="connsiteY1" fmla="*/ 1371600 h 3124200"/>
              <a:gd name="connsiteX2" fmla="*/ 1733550 w 3086100"/>
              <a:gd name="connsiteY2" fmla="*/ 1771650 h 3124200"/>
              <a:gd name="connsiteX3" fmla="*/ 3086100 w 3086100"/>
              <a:gd name="connsiteY3" fmla="*/ 0 h 3124200"/>
            </a:gdLst>
            <a:ahLst/>
            <a:cxnLst>
              <a:cxn ang="0">
                <a:pos x="connsiteX0" y="connsiteY0"/>
              </a:cxn>
              <a:cxn ang="0">
                <a:pos x="connsiteX1" y="connsiteY1"/>
              </a:cxn>
              <a:cxn ang="0">
                <a:pos x="connsiteX2" y="connsiteY2"/>
              </a:cxn>
              <a:cxn ang="0">
                <a:pos x="connsiteX3" y="connsiteY3"/>
              </a:cxn>
            </a:cxnLst>
            <a:rect l="l" t="t" r="r" b="b"/>
            <a:pathLst>
              <a:path w="3086100" h="3124200">
                <a:moveTo>
                  <a:pt x="0" y="3124200"/>
                </a:moveTo>
                <a:lnTo>
                  <a:pt x="1066800" y="1371600"/>
                </a:lnTo>
                <a:lnTo>
                  <a:pt x="1733550" y="1771650"/>
                </a:lnTo>
                <a:lnTo>
                  <a:pt x="3086100" y="0"/>
                </a:lnTo>
              </a:path>
            </a:pathLst>
          </a:custGeom>
          <a:noFill/>
          <a:ln w="25400">
            <a:solidFill>
              <a:schemeClr val="bg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4" name="组合 23">
            <a:extLst>
              <a:ext uri="{FF2B5EF4-FFF2-40B4-BE49-F238E27FC236}">
                <a16:creationId xmlns:a16="http://schemas.microsoft.com/office/drawing/2014/main" xmlns="" id="{59F95AE8-2199-46FD-BCEE-D679BC23F38C}"/>
              </a:ext>
            </a:extLst>
          </p:cNvPr>
          <p:cNvGrpSpPr>
            <a:grpSpLocks/>
          </p:cNvGrpSpPr>
          <p:nvPr/>
        </p:nvGrpSpPr>
        <p:grpSpPr bwMode="auto">
          <a:xfrm rot="2681884">
            <a:off x="2254009" y="2870982"/>
            <a:ext cx="679527" cy="1046154"/>
            <a:chOff x="4914884" y="1988840"/>
            <a:chExt cx="1860729" cy="2921047"/>
          </a:xfrm>
        </p:grpSpPr>
        <p:sp>
          <p:nvSpPr>
            <p:cNvPr id="25" name="任意多边形 29">
              <a:extLst>
                <a:ext uri="{FF2B5EF4-FFF2-40B4-BE49-F238E27FC236}">
                  <a16:creationId xmlns:a16="http://schemas.microsoft.com/office/drawing/2014/main" xmlns="" id="{19695818-AE64-49CB-B3EA-C28C80338F4F}"/>
                </a:ext>
              </a:extLst>
            </p:cNvPr>
            <p:cNvSpPr/>
            <p:nvPr/>
          </p:nvSpPr>
          <p:spPr>
            <a:xfrm rot="21103563">
              <a:off x="4907306" y="3532421"/>
              <a:ext cx="543397" cy="800242"/>
            </a:xfrm>
            <a:custGeom>
              <a:avLst/>
              <a:gdLst>
                <a:gd name="connsiteX0" fmla="*/ 541867 w 541867"/>
                <a:gd name="connsiteY0" fmla="*/ 0 h 801511"/>
                <a:gd name="connsiteX1" fmla="*/ 541867 w 541867"/>
                <a:gd name="connsiteY1" fmla="*/ 677333 h 801511"/>
                <a:gd name="connsiteX2" fmla="*/ 135467 w 541867"/>
                <a:gd name="connsiteY2" fmla="*/ 801511 h 801511"/>
                <a:gd name="connsiteX3" fmla="*/ 0 w 541867"/>
                <a:gd name="connsiteY3" fmla="*/ 327378 h 801511"/>
                <a:gd name="connsiteX4" fmla="*/ 541867 w 541867"/>
                <a:gd name="connsiteY4" fmla="*/ 0 h 801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7" h="801511">
                  <a:moveTo>
                    <a:pt x="541867" y="0"/>
                  </a:moveTo>
                  <a:lnTo>
                    <a:pt x="541867" y="677333"/>
                  </a:lnTo>
                  <a:lnTo>
                    <a:pt x="135467" y="801511"/>
                  </a:lnTo>
                  <a:lnTo>
                    <a:pt x="0" y="327378"/>
                  </a:lnTo>
                  <a:lnTo>
                    <a:pt x="541867"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9" name="任意多边形 30">
              <a:extLst>
                <a:ext uri="{FF2B5EF4-FFF2-40B4-BE49-F238E27FC236}">
                  <a16:creationId xmlns:a16="http://schemas.microsoft.com/office/drawing/2014/main" xmlns="" id="{383385C4-6F66-46B8-9B6C-F27E784535D1}"/>
                </a:ext>
              </a:extLst>
            </p:cNvPr>
            <p:cNvSpPr/>
            <p:nvPr/>
          </p:nvSpPr>
          <p:spPr>
            <a:xfrm rot="529993" flipH="1">
              <a:off x="6231128" y="3545903"/>
              <a:ext cx="543397" cy="803535"/>
            </a:xfrm>
            <a:custGeom>
              <a:avLst/>
              <a:gdLst>
                <a:gd name="connsiteX0" fmla="*/ 541867 w 541867"/>
                <a:gd name="connsiteY0" fmla="*/ 0 h 801511"/>
                <a:gd name="connsiteX1" fmla="*/ 541867 w 541867"/>
                <a:gd name="connsiteY1" fmla="*/ 677333 h 801511"/>
                <a:gd name="connsiteX2" fmla="*/ 135467 w 541867"/>
                <a:gd name="connsiteY2" fmla="*/ 801511 h 801511"/>
                <a:gd name="connsiteX3" fmla="*/ 0 w 541867"/>
                <a:gd name="connsiteY3" fmla="*/ 327378 h 801511"/>
                <a:gd name="connsiteX4" fmla="*/ 541867 w 541867"/>
                <a:gd name="connsiteY4" fmla="*/ 0 h 801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7" h="801511">
                  <a:moveTo>
                    <a:pt x="541867" y="0"/>
                  </a:moveTo>
                  <a:lnTo>
                    <a:pt x="541867" y="677333"/>
                  </a:lnTo>
                  <a:lnTo>
                    <a:pt x="135467" y="801511"/>
                  </a:lnTo>
                  <a:lnTo>
                    <a:pt x="0" y="327378"/>
                  </a:lnTo>
                  <a:lnTo>
                    <a:pt x="541867"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0" name="任意多边形 31">
              <a:extLst>
                <a:ext uri="{FF2B5EF4-FFF2-40B4-BE49-F238E27FC236}">
                  <a16:creationId xmlns:a16="http://schemas.microsoft.com/office/drawing/2014/main" xmlns="" id="{BC939E96-45C0-4C6B-9252-A33F385C343A}"/>
                </a:ext>
              </a:extLst>
            </p:cNvPr>
            <p:cNvSpPr/>
            <p:nvPr/>
          </p:nvSpPr>
          <p:spPr>
            <a:xfrm>
              <a:off x="5293906" y="1987876"/>
              <a:ext cx="1103265" cy="2371086"/>
            </a:xfrm>
            <a:custGeom>
              <a:avLst/>
              <a:gdLst>
                <a:gd name="connsiteX0" fmla="*/ 553156 w 1106312"/>
                <a:gd name="connsiteY0" fmla="*/ 0 h 2370667"/>
                <a:gd name="connsiteX1" fmla="*/ 1106312 w 1106312"/>
                <a:gd name="connsiteY1" fmla="*/ 903111 h 2370667"/>
                <a:gd name="connsiteX2" fmla="*/ 914401 w 1106312"/>
                <a:gd name="connsiteY2" fmla="*/ 2201334 h 2370667"/>
                <a:gd name="connsiteX3" fmla="*/ 801512 w 1106312"/>
                <a:gd name="connsiteY3" fmla="*/ 2370667 h 2370667"/>
                <a:gd name="connsiteX4" fmla="*/ 553156 w 1106312"/>
                <a:gd name="connsiteY4" fmla="*/ 2370667 h 2370667"/>
                <a:gd name="connsiteX5" fmla="*/ 304800 w 1106312"/>
                <a:gd name="connsiteY5" fmla="*/ 2370667 h 2370667"/>
                <a:gd name="connsiteX6" fmla="*/ 191911 w 1106312"/>
                <a:gd name="connsiteY6" fmla="*/ 2201334 h 2370667"/>
                <a:gd name="connsiteX7" fmla="*/ 0 w 1106312"/>
                <a:gd name="connsiteY7" fmla="*/ 903111 h 2370667"/>
                <a:gd name="connsiteX0-1" fmla="*/ 553156 w 1106312"/>
                <a:gd name="connsiteY0-2" fmla="*/ 0 h 2370667"/>
                <a:gd name="connsiteX1-3" fmla="*/ 1106312 w 1106312"/>
                <a:gd name="connsiteY1-4" fmla="*/ 903111 h 2370667"/>
                <a:gd name="connsiteX2-5" fmla="*/ 914401 w 1106312"/>
                <a:gd name="connsiteY2-6" fmla="*/ 2201334 h 2370667"/>
                <a:gd name="connsiteX3-7" fmla="*/ 801512 w 1106312"/>
                <a:gd name="connsiteY3-8" fmla="*/ 2370667 h 2370667"/>
                <a:gd name="connsiteX4-9" fmla="*/ 553156 w 1106312"/>
                <a:gd name="connsiteY4-10" fmla="*/ 2370667 h 2370667"/>
                <a:gd name="connsiteX5-11" fmla="*/ 304800 w 1106312"/>
                <a:gd name="connsiteY5-12" fmla="*/ 2370667 h 2370667"/>
                <a:gd name="connsiteX6-13" fmla="*/ 191911 w 1106312"/>
                <a:gd name="connsiteY6-14" fmla="*/ 2201334 h 2370667"/>
                <a:gd name="connsiteX7-15" fmla="*/ 0 w 1106312"/>
                <a:gd name="connsiteY7-16" fmla="*/ 903111 h 2370667"/>
                <a:gd name="connsiteX8" fmla="*/ 553156 w 1106312"/>
                <a:gd name="connsiteY8" fmla="*/ 0 h 2370667"/>
                <a:gd name="connsiteX0-17" fmla="*/ 553156 w 1106312"/>
                <a:gd name="connsiteY0-18" fmla="*/ 0 h 2370667"/>
                <a:gd name="connsiteX1-19" fmla="*/ 1106312 w 1106312"/>
                <a:gd name="connsiteY1-20" fmla="*/ 903111 h 2370667"/>
                <a:gd name="connsiteX2-21" fmla="*/ 914401 w 1106312"/>
                <a:gd name="connsiteY2-22" fmla="*/ 2201334 h 2370667"/>
                <a:gd name="connsiteX3-23" fmla="*/ 801512 w 1106312"/>
                <a:gd name="connsiteY3-24" fmla="*/ 2370667 h 2370667"/>
                <a:gd name="connsiteX4-25" fmla="*/ 553156 w 1106312"/>
                <a:gd name="connsiteY4-26" fmla="*/ 2370667 h 2370667"/>
                <a:gd name="connsiteX5-27" fmla="*/ 304800 w 1106312"/>
                <a:gd name="connsiteY5-28" fmla="*/ 2370667 h 2370667"/>
                <a:gd name="connsiteX6-29" fmla="*/ 191911 w 1106312"/>
                <a:gd name="connsiteY6-30" fmla="*/ 2201334 h 2370667"/>
                <a:gd name="connsiteX7-31" fmla="*/ 0 w 1106312"/>
                <a:gd name="connsiteY7-32" fmla="*/ 903111 h 2370667"/>
                <a:gd name="connsiteX8-33" fmla="*/ 553156 w 1106312"/>
                <a:gd name="connsiteY8-34" fmla="*/ 0 h 2370667"/>
                <a:gd name="connsiteX0-35" fmla="*/ 553156 w 1106312"/>
                <a:gd name="connsiteY0-36" fmla="*/ 0 h 2370667"/>
                <a:gd name="connsiteX1-37" fmla="*/ 1106312 w 1106312"/>
                <a:gd name="connsiteY1-38" fmla="*/ 903111 h 2370667"/>
                <a:gd name="connsiteX2-39" fmla="*/ 914401 w 1106312"/>
                <a:gd name="connsiteY2-40" fmla="*/ 2201334 h 2370667"/>
                <a:gd name="connsiteX3-41" fmla="*/ 801512 w 1106312"/>
                <a:gd name="connsiteY3-42" fmla="*/ 2370667 h 2370667"/>
                <a:gd name="connsiteX4-43" fmla="*/ 553156 w 1106312"/>
                <a:gd name="connsiteY4-44" fmla="*/ 2370667 h 2370667"/>
                <a:gd name="connsiteX5-45" fmla="*/ 304800 w 1106312"/>
                <a:gd name="connsiteY5-46" fmla="*/ 2370667 h 2370667"/>
                <a:gd name="connsiteX6-47" fmla="*/ 191911 w 1106312"/>
                <a:gd name="connsiteY6-48" fmla="*/ 2201334 h 2370667"/>
                <a:gd name="connsiteX7-49" fmla="*/ 0 w 1106312"/>
                <a:gd name="connsiteY7-50" fmla="*/ 903111 h 2370667"/>
                <a:gd name="connsiteX8-51" fmla="*/ 553156 w 1106312"/>
                <a:gd name="connsiteY8-52" fmla="*/ 0 h 23706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106312" h="2370667">
                  <a:moveTo>
                    <a:pt x="553156" y="0"/>
                  </a:moveTo>
                  <a:cubicBezTo>
                    <a:pt x="737541" y="301037"/>
                    <a:pt x="865483" y="139229"/>
                    <a:pt x="1106312" y="903111"/>
                  </a:cubicBezTo>
                  <a:lnTo>
                    <a:pt x="914401" y="2201334"/>
                  </a:lnTo>
                  <a:lnTo>
                    <a:pt x="801512" y="2370667"/>
                  </a:lnTo>
                  <a:lnTo>
                    <a:pt x="553156" y="2370667"/>
                  </a:lnTo>
                  <a:lnTo>
                    <a:pt x="304800" y="2370667"/>
                  </a:lnTo>
                  <a:lnTo>
                    <a:pt x="191911" y="2201334"/>
                  </a:lnTo>
                  <a:lnTo>
                    <a:pt x="0" y="903111"/>
                  </a:lnTo>
                  <a:cubicBezTo>
                    <a:pt x="206963" y="184386"/>
                    <a:pt x="368771" y="301037"/>
                    <a:pt x="5531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 name="任意多边形 32">
              <a:extLst>
                <a:ext uri="{FF2B5EF4-FFF2-40B4-BE49-F238E27FC236}">
                  <a16:creationId xmlns:a16="http://schemas.microsoft.com/office/drawing/2014/main" xmlns="" id="{E227D649-3656-435F-AAC7-CF07C7718668}"/>
                </a:ext>
              </a:extLst>
            </p:cNvPr>
            <p:cNvSpPr/>
            <p:nvPr/>
          </p:nvSpPr>
          <p:spPr>
            <a:xfrm>
              <a:off x="5633865" y="4460252"/>
              <a:ext cx="405078" cy="451166"/>
            </a:xfrm>
            <a:custGeom>
              <a:avLst/>
              <a:gdLst>
                <a:gd name="connsiteX0" fmla="*/ 45156 w 406400"/>
                <a:gd name="connsiteY0" fmla="*/ 0 h 451556"/>
                <a:gd name="connsiteX1" fmla="*/ 349956 w 406400"/>
                <a:gd name="connsiteY1" fmla="*/ 0 h 451556"/>
                <a:gd name="connsiteX2" fmla="*/ 406400 w 406400"/>
                <a:gd name="connsiteY2" fmla="*/ 79022 h 451556"/>
                <a:gd name="connsiteX3" fmla="*/ 203200 w 406400"/>
                <a:gd name="connsiteY3" fmla="*/ 451556 h 451556"/>
                <a:gd name="connsiteX4" fmla="*/ 0 w 406400"/>
                <a:gd name="connsiteY4" fmla="*/ 90311 h 451556"/>
                <a:gd name="connsiteX5" fmla="*/ 45156 w 406400"/>
                <a:gd name="connsiteY5" fmla="*/ 0 h 45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 h="451556">
                  <a:moveTo>
                    <a:pt x="45156" y="0"/>
                  </a:moveTo>
                  <a:lnTo>
                    <a:pt x="349956" y="0"/>
                  </a:lnTo>
                  <a:lnTo>
                    <a:pt x="406400" y="79022"/>
                  </a:lnTo>
                  <a:lnTo>
                    <a:pt x="203200" y="451556"/>
                  </a:lnTo>
                  <a:lnTo>
                    <a:pt x="0" y="90311"/>
                  </a:lnTo>
                  <a:lnTo>
                    <a:pt x="451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 name="椭圆 31">
              <a:extLst>
                <a:ext uri="{FF2B5EF4-FFF2-40B4-BE49-F238E27FC236}">
                  <a16:creationId xmlns:a16="http://schemas.microsoft.com/office/drawing/2014/main" xmlns="" id="{285C753E-67C3-4C96-AE9A-08426B32BDD6}"/>
                </a:ext>
              </a:extLst>
            </p:cNvPr>
            <p:cNvSpPr/>
            <p:nvPr/>
          </p:nvSpPr>
          <p:spPr>
            <a:xfrm>
              <a:off x="5661194" y="2811116"/>
              <a:ext cx="358971" cy="3589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3" name="组合 2">
            <a:extLst>
              <a:ext uri="{FF2B5EF4-FFF2-40B4-BE49-F238E27FC236}">
                <a16:creationId xmlns:a16="http://schemas.microsoft.com/office/drawing/2014/main" xmlns="" id="{C1DD50E9-5E79-4C3C-B450-B858487DDA4A}"/>
              </a:ext>
            </a:extLst>
          </p:cNvPr>
          <p:cNvGrpSpPr/>
          <p:nvPr/>
        </p:nvGrpSpPr>
        <p:grpSpPr>
          <a:xfrm>
            <a:off x="4490735" y="1743156"/>
            <a:ext cx="610027" cy="650513"/>
            <a:chOff x="5062538" y="1698407"/>
            <a:chExt cx="610027" cy="650513"/>
          </a:xfrm>
        </p:grpSpPr>
        <p:sp>
          <p:nvSpPr>
            <p:cNvPr id="33" name="弧形 32">
              <a:extLst>
                <a:ext uri="{FF2B5EF4-FFF2-40B4-BE49-F238E27FC236}">
                  <a16:creationId xmlns:a16="http://schemas.microsoft.com/office/drawing/2014/main" xmlns="" id="{66B44122-CBB9-48DE-8C9A-688A4C685588}"/>
                </a:ext>
              </a:extLst>
            </p:cNvPr>
            <p:cNvSpPr/>
            <p:nvPr/>
          </p:nvSpPr>
          <p:spPr>
            <a:xfrm>
              <a:off x="5062538" y="1698407"/>
              <a:ext cx="610027" cy="646331"/>
            </a:xfrm>
            <a:prstGeom prst="arc">
              <a:avLst>
                <a:gd name="adj1" fmla="val 5360265"/>
                <a:gd name="adj2" fmla="val 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defRPr/>
              </a:pPr>
              <a:endParaRPr lang="zh-CN" altLang="en-US" noProof="1"/>
            </a:p>
          </p:txBody>
        </p:sp>
        <p:sp>
          <p:nvSpPr>
            <p:cNvPr id="34" name="文本框 14">
              <a:extLst>
                <a:ext uri="{FF2B5EF4-FFF2-40B4-BE49-F238E27FC236}">
                  <a16:creationId xmlns:a16="http://schemas.microsoft.com/office/drawing/2014/main" xmlns="" id="{9576E3D7-DF4D-42CA-B33A-A51FF110B98C}"/>
                </a:ext>
              </a:extLst>
            </p:cNvPr>
            <p:cNvSpPr txBox="1">
              <a:spLocks noChangeArrowheads="1"/>
            </p:cNvSpPr>
            <p:nvPr/>
          </p:nvSpPr>
          <p:spPr bwMode="auto">
            <a:xfrm>
              <a:off x="5199330" y="1702589"/>
              <a:ext cx="41962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600" dirty="0">
                  <a:solidFill>
                    <a:srgbClr val="0070C0"/>
                  </a:solidFill>
                  <a:latin typeface="Bahnschrift" panose="020B0502040204020203" pitchFamily="34" charset="0"/>
                </a:rPr>
                <a:t>1</a:t>
              </a:r>
              <a:endParaRPr lang="zh-CN" altLang="en-US" sz="1600" dirty="0">
                <a:solidFill>
                  <a:srgbClr val="0070C0"/>
                </a:solidFill>
                <a:latin typeface="Bahnschrift" panose="020B0502040204020203" pitchFamily="34" charset="0"/>
              </a:endParaRPr>
            </a:p>
          </p:txBody>
        </p:sp>
      </p:grpSp>
      <p:sp>
        <p:nvSpPr>
          <p:cNvPr id="39" name="文本框 21">
            <a:extLst>
              <a:ext uri="{FF2B5EF4-FFF2-40B4-BE49-F238E27FC236}">
                <a16:creationId xmlns:a16="http://schemas.microsoft.com/office/drawing/2014/main" xmlns="" id="{02EE0065-0F11-4ED1-B3E5-E7C7F1A99BAE}"/>
              </a:ext>
            </a:extLst>
          </p:cNvPr>
          <p:cNvSpPr txBox="1">
            <a:spLocks noChangeArrowheads="1"/>
          </p:cNvSpPr>
          <p:nvPr/>
        </p:nvSpPr>
        <p:spPr bwMode="auto">
          <a:xfrm>
            <a:off x="5301708" y="1749497"/>
            <a:ext cx="5953985" cy="5847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sz="1600" dirty="0">
                <a:solidFill>
                  <a:srgbClr val="1F4E79"/>
                </a:solidFill>
              </a:rPr>
              <a:t>教师队伍的结构和能力水平尚需进一步完善和提高。进一步加强教学团队的师资培养，提高老师的专业水准和教学能力。</a:t>
            </a:r>
          </a:p>
        </p:txBody>
      </p:sp>
      <p:grpSp>
        <p:nvGrpSpPr>
          <p:cNvPr id="45" name="组合 44">
            <a:extLst>
              <a:ext uri="{FF2B5EF4-FFF2-40B4-BE49-F238E27FC236}">
                <a16:creationId xmlns:a16="http://schemas.microsoft.com/office/drawing/2014/main" xmlns="" id="{593E904A-D3CB-40A2-BFC1-141F73B04249}"/>
              </a:ext>
            </a:extLst>
          </p:cNvPr>
          <p:cNvGrpSpPr/>
          <p:nvPr/>
        </p:nvGrpSpPr>
        <p:grpSpPr>
          <a:xfrm>
            <a:off x="4499596" y="2776978"/>
            <a:ext cx="610027" cy="650513"/>
            <a:chOff x="5062538" y="1698407"/>
            <a:chExt cx="610027" cy="650513"/>
          </a:xfrm>
        </p:grpSpPr>
        <p:sp>
          <p:nvSpPr>
            <p:cNvPr id="46" name="弧形 45">
              <a:extLst>
                <a:ext uri="{FF2B5EF4-FFF2-40B4-BE49-F238E27FC236}">
                  <a16:creationId xmlns:a16="http://schemas.microsoft.com/office/drawing/2014/main" xmlns="" id="{E3D04C23-14F9-4396-8B44-7CECAF53E985}"/>
                </a:ext>
              </a:extLst>
            </p:cNvPr>
            <p:cNvSpPr/>
            <p:nvPr/>
          </p:nvSpPr>
          <p:spPr>
            <a:xfrm>
              <a:off x="5062538" y="1698407"/>
              <a:ext cx="610027" cy="646331"/>
            </a:xfrm>
            <a:prstGeom prst="arc">
              <a:avLst>
                <a:gd name="adj1" fmla="val 5360265"/>
                <a:gd name="adj2" fmla="val 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defRPr/>
              </a:pPr>
              <a:endParaRPr lang="zh-CN" altLang="en-US" noProof="1"/>
            </a:p>
          </p:txBody>
        </p:sp>
        <p:sp>
          <p:nvSpPr>
            <p:cNvPr id="47" name="文本框 14">
              <a:extLst>
                <a:ext uri="{FF2B5EF4-FFF2-40B4-BE49-F238E27FC236}">
                  <a16:creationId xmlns:a16="http://schemas.microsoft.com/office/drawing/2014/main" xmlns="" id="{824272CD-5F01-4B82-809C-3798BB427942}"/>
                </a:ext>
              </a:extLst>
            </p:cNvPr>
            <p:cNvSpPr txBox="1">
              <a:spLocks noChangeArrowheads="1"/>
            </p:cNvSpPr>
            <p:nvPr/>
          </p:nvSpPr>
          <p:spPr bwMode="auto">
            <a:xfrm>
              <a:off x="5199330" y="1702589"/>
              <a:ext cx="41962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600" dirty="0">
                  <a:solidFill>
                    <a:srgbClr val="0070C0"/>
                  </a:solidFill>
                  <a:latin typeface="Bahnschrift" panose="020B0502040204020203" pitchFamily="34" charset="0"/>
                </a:rPr>
                <a:t>2</a:t>
              </a:r>
              <a:endParaRPr lang="zh-CN" altLang="en-US" sz="1600" dirty="0">
                <a:solidFill>
                  <a:srgbClr val="0070C0"/>
                </a:solidFill>
                <a:latin typeface="Bahnschrift" panose="020B0502040204020203" pitchFamily="34" charset="0"/>
              </a:endParaRPr>
            </a:p>
          </p:txBody>
        </p:sp>
      </p:grpSp>
      <p:sp>
        <p:nvSpPr>
          <p:cNvPr id="48" name="文本框 21">
            <a:extLst>
              <a:ext uri="{FF2B5EF4-FFF2-40B4-BE49-F238E27FC236}">
                <a16:creationId xmlns:a16="http://schemas.microsoft.com/office/drawing/2014/main" xmlns="" id="{EB39422C-1806-40BB-A959-CC65E06C549A}"/>
              </a:ext>
            </a:extLst>
          </p:cNvPr>
          <p:cNvSpPr txBox="1">
            <a:spLocks noChangeArrowheads="1"/>
          </p:cNvSpPr>
          <p:nvPr/>
        </p:nvSpPr>
        <p:spPr bwMode="auto">
          <a:xfrm>
            <a:off x="5316591" y="2583221"/>
            <a:ext cx="5953985" cy="132343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None/>
            </a:pPr>
            <a:r>
              <a:rPr lang="zh-CN" altLang="zh-CN" sz="1600" dirty="0" smtClean="0">
                <a:solidFill>
                  <a:srgbClr val="1F4E79"/>
                </a:solidFill>
              </a:rPr>
              <a:t>《电子商务概论》是电子商务专业的专业基础课，是电子商务专业职业启蒙及导入性课程。为今后分门别类详细学习各类、各门专业课程打下良好的基础。养成学生的职业道德与职业意识，提高学生的综合素质与职业能力，增强学生适应职业变化的能力，为学生职业生涯的发展奠定基础。</a:t>
            </a:r>
            <a:endParaRPr lang="zh-CN" altLang="zh-CN" sz="1600" dirty="0">
              <a:solidFill>
                <a:srgbClr val="1F4E79"/>
              </a:solidFill>
            </a:endParaRPr>
          </a:p>
        </p:txBody>
      </p:sp>
      <p:grpSp>
        <p:nvGrpSpPr>
          <p:cNvPr id="49" name="组合 48">
            <a:extLst>
              <a:ext uri="{FF2B5EF4-FFF2-40B4-BE49-F238E27FC236}">
                <a16:creationId xmlns:a16="http://schemas.microsoft.com/office/drawing/2014/main" xmlns="" id="{13750D9B-1F22-4EB3-AEC1-D8C3B2DB4B83}"/>
              </a:ext>
            </a:extLst>
          </p:cNvPr>
          <p:cNvGrpSpPr/>
          <p:nvPr/>
        </p:nvGrpSpPr>
        <p:grpSpPr>
          <a:xfrm>
            <a:off x="4519862" y="3942885"/>
            <a:ext cx="610027" cy="650513"/>
            <a:chOff x="5062538" y="1698407"/>
            <a:chExt cx="610027" cy="650513"/>
          </a:xfrm>
        </p:grpSpPr>
        <p:sp>
          <p:nvSpPr>
            <p:cNvPr id="50" name="弧形 49">
              <a:extLst>
                <a:ext uri="{FF2B5EF4-FFF2-40B4-BE49-F238E27FC236}">
                  <a16:creationId xmlns:a16="http://schemas.microsoft.com/office/drawing/2014/main" xmlns="" id="{C313D318-5DEE-46E0-B51F-937C937AEE43}"/>
                </a:ext>
              </a:extLst>
            </p:cNvPr>
            <p:cNvSpPr/>
            <p:nvPr/>
          </p:nvSpPr>
          <p:spPr>
            <a:xfrm>
              <a:off x="5062538" y="1698407"/>
              <a:ext cx="610027" cy="646331"/>
            </a:xfrm>
            <a:prstGeom prst="arc">
              <a:avLst>
                <a:gd name="adj1" fmla="val 5360265"/>
                <a:gd name="adj2" fmla="val 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defRPr/>
              </a:pPr>
              <a:endParaRPr lang="zh-CN" altLang="en-US" noProof="1"/>
            </a:p>
          </p:txBody>
        </p:sp>
        <p:sp>
          <p:nvSpPr>
            <p:cNvPr id="51" name="文本框 14">
              <a:extLst>
                <a:ext uri="{FF2B5EF4-FFF2-40B4-BE49-F238E27FC236}">
                  <a16:creationId xmlns:a16="http://schemas.microsoft.com/office/drawing/2014/main" xmlns="" id="{F116E8B0-5B09-4166-9353-CFF95524458B}"/>
                </a:ext>
              </a:extLst>
            </p:cNvPr>
            <p:cNvSpPr txBox="1">
              <a:spLocks noChangeArrowheads="1"/>
            </p:cNvSpPr>
            <p:nvPr/>
          </p:nvSpPr>
          <p:spPr bwMode="auto">
            <a:xfrm>
              <a:off x="5199330" y="1702589"/>
              <a:ext cx="41962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600" dirty="0">
                  <a:solidFill>
                    <a:srgbClr val="0070C0"/>
                  </a:solidFill>
                  <a:latin typeface="Bahnschrift" panose="020B0502040204020203" pitchFamily="34" charset="0"/>
                </a:rPr>
                <a:t>3</a:t>
              </a:r>
              <a:endParaRPr lang="zh-CN" altLang="en-US" sz="1600" dirty="0">
                <a:solidFill>
                  <a:srgbClr val="0070C0"/>
                </a:solidFill>
                <a:latin typeface="Bahnschrift" panose="020B0502040204020203" pitchFamily="34" charset="0"/>
              </a:endParaRPr>
            </a:p>
          </p:txBody>
        </p:sp>
      </p:grpSp>
      <p:sp>
        <p:nvSpPr>
          <p:cNvPr id="52" name="文本框 21">
            <a:extLst>
              <a:ext uri="{FF2B5EF4-FFF2-40B4-BE49-F238E27FC236}">
                <a16:creationId xmlns:a16="http://schemas.microsoft.com/office/drawing/2014/main" xmlns="" id="{09E33E5F-3481-4BBC-AA03-DFF00A05E4D5}"/>
              </a:ext>
            </a:extLst>
          </p:cNvPr>
          <p:cNvSpPr txBox="1">
            <a:spLocks noChangeArrowheads="1"/>
          </p:cNvSpPr>
          <p:nvPr/>
        </p:nvSpPr>
        <p:spPr bwMode="auto">
          <a:xfrm>
            <a:off x="5375615" y="3886349"/>
            <a:ext cx="5953985" cy="830997"/>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sz="1600" dirty="0">
                <a:solidFill>
                  <a:srgbClr val="1F4E79"/>
                </a:solidFill>
              </a:rPr>
              <a:t>教学方法、教学手段改革，提升教学效果。在教学过程中注重强化对学生学习能力和思维能力的培养。严格日常教学管理，加强对学生实践动手能力、创新能力的培养，提升课程教学效果。</a:t>
            </a:r>
          </a:p>
        </p:txBody>
      </p:sp>
      <p:grpSp>
        <p:nvGrpSpPr>
          <p:cNvPr id="53" name="组合 52">
            <a:extLst>
              <a:ext uri="{FF2B5EF4-FFF2-40B4-BE49-F238E27FC236}">
                <a16:creationId xmlns:a16="http://schemas.microsoft.com/office/drawing/2014/main" xmlns="" id="{034429B4-C77A-4B92-910C-1148683A035B}"/>
              </a:ext>
            </a:extLst>
          </p:cNvPr>
          <p:cNvGrpSpPr/>
          <p:nvPr/>
        </p:nvGrpSpPr>
        <p:grpSpPr>
          <a:xfrm>
            <a:off x="4529929" y="4967233"/>
            <a:ext cx="610027" cy="650513"/>
            <a:chOff x="5062538" y="1698407"/>
            <a:chExt cx="610027" cy="650513"/>
          </a:xfrm>
        </p:grpSpPr>
        <p:sp>
          <p:nvSpPr>
            <p:cNvPr id="54" name="弧形 53">
              <a:extLst>
                <a:ext uri="{FF2B5EF4-FFF2-40B4-BE49-F238E27FC236}">
                  <a16:creationId xmlns:a16="http://schemas.microsoft.com/office/drawing/2014/main" xmlns="" id="{E398A8C8-E4A0-4FBE-8BC9-A2F682D92223}"/>
                </a:ext>
              </a:extLst>
            </p:cNvPr>
            <p:cNvSpPr/>
            <p:nvPr/>
          </p:nvSpPr>
          <p:spPr>
            <a:xfrm>
              <a:off x="5062538" y="1698407"/>
              <a:ext cx="610027" cy="646331"/>
            </a:xfrm>
            <a:prstGeom prst="arc">
              <a:avLst>
                <a:gd name="adj1" fmla="val 5360265"/>
                <a:gd name="adj2" fmla="val 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defRPr/>
              </a:pPr>
              <a:endParaRPr lang="zh-CN" altLang="en-US" noProof="1"/>
            </a:p>
          </p:txBody>
        </p:sp>
        <p:sp>
          <p:nvSpPr>
            <p:cNvPr id="55" name="文本框 14">
              <a:extLst>
                <a:ext uri="{FF2B5EF4-FFF2-40B4-BE49-F238E27FC236}">
                  <a16:creationId xmlns:a16="http://schemas.microsoft.com/office/drawing/2014/main" xmlns="" id="{67D91A18-6091-4131-9DF4-00F0B951EACD}"/>
                </a:ext>
              </a:extLst>
            </p:cNvPr>
            <p:cNvSpPr txBox="1">
              <a:spLocks noChangeArrowheads="1"/>
            </p:cNvSpPr>
            <p:nvPr/>
          </p:nvSpPr>
          <p:spPr bwMode="auto">
            <a:xfrm>
              <a:off x="5199330" y="1702589"/>
              <a:ext cx="41962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600" dirty="0">
                  <a:solidFill>
                    <a:srgbClr val="0070C0"/>
                  </a:solidFill>
                  <a:latin typeface="Bahnschrift" panose="020B0502040204020203" pitchFamily="34" charset="0"/>
                </a:rPr>
                <a:t>4</a:t>
              </a:r>
              <a:endParaRPr lang="zh-CN" altLang="en-US" sz="1600" dirty="0">
                <a:solidFill>
                  <a:srgbClr val="0070C0"/>
                </a:solidFill>
                <a:latin typeface="Bahnschrift" panose="020B0502040204020203" pitchFamily="34" charset="0"/>
              </a:endParaRPr>
            </a:p>
          </p:txBody>
        </p:sp>
      </p:grpSp>
      <p:sp>
        <p:nvSpPr>
          <p:cNvPr id="56" name="文本框 21">
            <a:extLst>
              <a:ext uri="{FF2B5EF4-FFF2-40B4-BE49-F238E27FC236}">
                <a16:creationId xmlns:a16="http://schemas.microsoft.com/office/drawing/2014/main" xmlns="" id="{7D40091C-8C59-4AA9-A354-B93FD8788B11}"/>
              </a:ext>
            </a:extLst>
          </p:cNvPr>
          <p:cNvSpPr txBox="1">
            <a:spLocks noChangeArrowheads="1"/>
          </p:cNvSpPr>
          <p:nvPr/>
        </p:nvSpPr>
        <p:spPr bwMode="auto">
          <a:xfrm>
            <a:off x="5434531" y="4998010"/>
            <a:ext cx="5953985" cy="58477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sz="1600" dirty="0">
                <a:solidFill>
                  <a:srgbClr val="1F4E79"/>
                </a:solidFill>
              </a:rPr>
              <a:t>继续推进</a:t>
            </a:r>
            <a:r>
              <a:rPr lang="en-US" altLang="zh-CN" sz="1600" dirty="0" smtClean="0">
                <a:solidFill>
                  <a:srgbClr val="1F4E79"/>
                </a:solidFill>
              </a:rPr>
              <a:t>《</a:t>
            </a:r>
            <a:r>
              <a:rPr lang="zh-CN" altLang="en-US" sz="1600" dirty="0" smtClean="0">
                <a:solidFill>
                  <a:srgbClr val="1F4E79"/>
                </a:solidFill>
              </a:rPr>
              <a:t>电子商务概论</a:t>
            </a:r>
            <a:r>
              <a:rPr lang="en-US" altLang="zh-CN" sz="1600" dirty="0" smtClean="0">
                <a:solidFill>
                  <a:srgbClr val="1F4E79"/>
                </a:solidFill>
              </a:rPr>
              <a:t>》</a:t>
            </a:r>
            <a:r>
              <a:rPr lang="zh-CN" altLang="en-US" sz="1600" dirty="0">
                <a:solidFill>
                  <a:srgbClr val="1F4E79"/>
                </a:solidFill>
              </a:rPr>
              <a:t>课程课程资源建设，为下一步开展线上线下混合教学提供条件，提升信息化手段的应用。</a:t>
            </a:r>
          </a:p>
        </p:txBody>
      </p:sp>
    </p:spTree>
    <p:extLst>
      <p:ext uri="{BB962C8B-B14F-4D97-AF65-F5344CB8AC3E}">
        <p14:creationId xmlns:p14="http://schemas.microsoft.com/office/powerpoint/2010/main" xmlns="" val="2898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nodeType="withEffect">
                                  <p:stCondLst>
                                    <p:cond delay="0"/>
                                  </p:stCondLst>
                                  <p:childTnLst>
                                    <p:animMotion origin="layout" path="M -3.75E-6 4.44444E-6 L -0.025 0.02777 L -0.025 0.028 " pathEditMode="relative" rAng="0" ptsTypes="AAA">
                                      <p:cBhvr>
                                        <p:cTn id="6" dur="2000" fill="hold"/>
                                        <p:tgtEl>
                                          <p:spTgt spid="24"/>
                                        </p:tgtEl>
                                        <p:attrNameLst>
                                          <p:attrName>ppt_x,ppt_y</p:attrName>
                                        </p:attrNameLst>
                                      </p:cBhvr>
                                      <p:rCtr x="-1200" y="1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rgbClr val="F2F2F2"/>
        </a:solidFill>
        <a:effectLst/>
      </p:bgPr>
    </p:bg>
    <p:spTree>
      <p:nvGrpSpPr>
        <p:cNvPr id="1" name=""/>
        <p:cNvGrpSpPr/>
        <p:nvPr/>
      </p:nvGrpSpPr>
      <p:grpSpPr>
        <a:xfrm>
          <a:off x="0" y="0"/>
          <a:ext cx="0" cy="0"/>
          <a:chOff x="0" y="0"/>
          <a:chExt cx="0" cy="0"/>
        </a:xfrm>
      </p:grpSpPr>
      <p:sp>
        <p:nvSpPr>
          <p:cNvPr id="28" name="任意多边形 27">
            <a:extLst>
              <a:ext uri="{FF2B5EF4-FFF2-40B4-BE49-F238E27FC236}">
                <a16:creationId xmlns:a16="http://schemas.microsoft.com/office/drawing/2014/main" xmlns="" id="{59F016D6-15E5-4B22-AF38-3F69159E52A4}"/>
              </a:ext>
            </a:extLst>
          </p:cNvPr>
          <p:cNvSpPr/>
          <p:nvPr/>
        </p:nvSpPr>
        <p:spPr>
          <a:xfrm>
            <a:off x="5057775" y="2828925"/>
            <a:ext cx="4614863" cy="1228725"/>
          </a:xfrm>
          <a:custGeom>
            <a:avLst/>
            <a:gdLst>
              <a:gd name="connsiteX0" fmla="*/ 0 w 4614863"/>
              <a:gd name="connsiteY0" fmla="*/ 300038 h 1228725"/>
              <a:gd name="connsiteX1" fmla="*/ 342900 w 4614863"/>
              <a:gd name="connsiteY1" fmla="*/ 300038 h 1228725"/>
              <a:gd name="connsiteX2" fmla="*/ 342900 w 4614863"/>
              <a:gd name="connsiteY2" fmla="*/ 0 h 1228725"/>
              <a:gd name="connsiteX3" fmla="*/ 2371725 w 4614863"/>
              <a:gd name="connsiteY3" fmla="*/ 0 h 1228725"/>
              <a:gd name="connsiteX4" fmla="*/ 2371725 w 4614863"/>
              <a:gd name="connsiteY4" fmla="*/ 1228725 h 1228725"/>
              <a:gd name="connsiteX5" fmla="*/ 4614863 w 4614863"/>
              <a:gd name="connsiteY5" fmla="*/ 122872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4863" h="1228725">
                <a:moveTo>
                  <a:pt x="0" y="300038"/>
                </a:moveTo>
                <a:lnTo>
                  <a:pt x="342900" y="300038"/>
                </a:lnTo>
                <a:lnTo>
                  <a:pt x="342900" y="0"/>
                </a:lnTo>
                <a:lnTo>
                  <a:pt x="2371725" y="0"/>
                </a:lnTo>
                <a:lnTo>
                  <a:pt x="2371725" y="1228725"/>
                </a:lnTo>
                <a:lnTo>
                  <a:pt x="4614863" y="1228725"/>
                </a:lnTo>
              </a:path>
            </a:pathLst>
          </a:custGeom>
          <a:noFill/>
          <a:ln>
            <a:solidFill>
              <a:schemeClr val="accent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 name="组合 1">
            <a:extLst>
              <a:ext uri="{FF2B5EF4-FFF2-40B4-BE49-F238E27FC236}">
                <a16:creationId xmlns:a16="http://schemas.microsoft.com/office/drawing/2014/main" xmlns="" id="{D8253320-0158-472E-99F3-ABB78312F20E}"/>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8A62CC1C-D07A-4951-B3D9-574BE74EA5FC}"/>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EACD8C3C-47D0-4010-8841-CBA483D4B5DA}"/>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880D6E60-0D31-409A-8675-883FD3E694FC}"/>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8" name="组合 7">
            <a:extLst>
              <a:ext uri="{FF2B5EF4-FFF2-40B4-BE49-F238E27FC236}">
                <a16:creationId xmlns:a16="http://schemas.microsoft.com/office/drawing/2014/main" xmlns="" id="{DF14871B-A371-464F-8503-8122C9F1C36E}"/>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538BC5C0-6BBF-4B10-B660-383D7C12EC38}"/>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34B8DC5E-542D-4322-910F-F677E826E47D}"/>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1F6EA3BF-E5F1-4911-BD22-2C5384EB6E62}"/>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15365" name="组合 2">
            <a:extLst>
              <a:ext uri="{FF2B5EF4-FFF2-40B4-BE49-F238E27FC236}">
                <a16:creationId xmlns:a16="http://schemas.microsoft.com/office/drawing/2014/main" xmlns="" id="{83E7861B-573A-4BF3-BC8B-6304759CECA1}"/>
              </a:ext>
            </a:extLst>
          </p:cNvPr>
          <p:cNvGrpSpPr>
            <a:grpSpLocks/>
          </p:cNvGrpSpPr>
          <p:nvPr/>
        </p:nvGrpSpPr>
        <p:grpSpPr bwMode="auto">
          <a:xfrm>
            <a:off x="1365250" y="2120900"/>
            <a:ext cx="2038350" cy="1949450"/>
            <a:chOff x="1547918" y="1712355"/>
            <a:chExt cx="3081113" cy="2946452"/>
          </a:xfrm>
        </p:grpSpPr>
        <p:sp>
          <p:nvSpPr>
            <p:cNvPr id="38" name="任意多边形 37">
              <a:extLst>
                <a:ext uri="{FF2B5EF4-FFF2-40B4-BE49-F238E27FC236}">
                  <a16:creationId xmlns:a16="http://schemas.microsoft.com/office/drawing/2014/main" xmlns="" id="{9CF02256-736A-4FEA-AF56-99D3A758166F}"/>
                </a:ext>
              </a:extLst>
            </p:cNvPr>
            <p:cNvSpPr/>
            <p:nvPr/>
          </p:nvSpPr>
          <p:spPr>
            <a:xfrm>
              <a:off x="1547918" y="1712355"/>
              <a:ext cx="1622144" cy="1710766"/>
            </a:xfrm>
            <a:custGeom>
              <a:avLst/>
              <a:gdLst>
                <a:gd name="connsiteX0" fmla="*/ 1157339 w 1622754"/>
                <a:gd name="connsiteY0" fmla="*/ 0 h 1710840"/>
                <a:gd name="connsiteX1" fmla="*/ 1622754 w 1622754"/>
                <a:gd name="connsiteY1" fmla="*/ 0 h 1710840"/>
                <a:gd name="connsiteX2" fmla="*/ 1622754 w 1622754"/>
                <a:gd name="connsiteY2" fmla="*/ 1710840 h 1710840"/>
                <a:gd name="connsiteX3" fmla="*/ 7353 w 1622754"/>
                <a:gd name="connsiteY3" fmla="*/ 1710840 h 1710840"/>
                <a:gd name="connsiteX4" fmla="*/ 0 w 1622754"/>
                <a:gd name="connsiteY4" fmla="*/ 1565219 h 1710840"/>
                <a:gd name="connsiteX5" fmla="*/ 1150190 w 1622754"/>
                <a:gd name="connsiteY5" fmla="*/ 1838 h 171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2754" h="1710840">
                  <a:moveTo>
                    <a:pt x="1157339" y="0"/>
                  </a:moveTo>
                  <a:lnTo>
                    <a:pt x="1622754" y="0"/>
                  </a:lnTo>
                  <a:lnTo>
                    <a:pt x="1622754" y="1710840"/>
                  </a:lnTo>
                  <a:lnTo>
                    <a:pt x="7353" y="1710840"/>
                  </a:lnTo>
                  <a:lnTo>
                    <a:pt x="0" y="1565219"/>
                  </a:lnTo>
                  <a:cubicBezTo>
                    <a:pt x="0" y="830657"/>
                    <a:pt x="483828" y="209098"/>
                    <a:pt x="1150190" y="183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7" name="任意多边形 36">
              <a:extLst>
                <a:ext uri="{FF2B5EF4-FFF2-40B4-BE49-F238E27FC236}">
                  <a16:creationId xmlns:a16="http://schemas.microsoft.com/office/drawing/2014/main" xmlns="" id="{80F32923-6B9D-4F71-B7FD-820F986E1995}"/>
                </a:ext>
              </a:extLst>
            </p:cNvPr>
            <p:cNvSpPr/>
            <p:nvPr/>
          </p:nvSpPr>
          <p:spPr>
            <a:xfrm>
              <a:off x="3170062" y="1964292"/>
              <a:ext cx="1458969" cy="1458830"/>
            </a:xfrm>
            <a:custGeom>
              <a:avLst/>
              <a:gdLst>
                <a:gd name="connsiteX0" fmla="*/ 0 w 1458360"/>
                <a:gd name="connsiteY0" fmla="*/ 0 h 1458360"/>
                <a:gd name="connsiteX1" fmla="*/ 989205 w 1458360"/>
                <a:gd name="connsiteY1" fmla="*/ 0 h 1458360"/>
                <a:gd name="connsiteX2" fmla="*/ 1055492 w 1458360"/>
                <a:gd name="connsiteY2" fmla="*/ 49569 h 1458360"/>
                <a:gd name="connsiteX3" fmla="*/ 1453625 w 1458360"/>
                <a:gd name="connsiteY3" fmla="*/ 532459 h 1458360"/>
                <a:gd name="connsiteX4" fmla="*/ 1458360 w 1458360"/>
                <a:gd name="connsiteY4" fmla="*/ 542289 h 1458360"/>
                <a:gd name="connsiteX5" fmla="*/ 1458360 w 1458360"/>
                <a:gd name="connsiteY5" fmla="*/ 1458360 h 1458360"/>
                <a:gd name="connsiteX6" fmla="*/ 0 w 1458360"/>
                <a:gd name="connsiteY6" fmla="*/ 1458360 h 145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360" h="1458360">
                  <a:moveTo>
                    <a:pt x="0" y="0"/>
                  </a:moveTo>
                  <a:lnTo>
                    <a:pt x="989205" y="0"/>
                  </a:lnTo>
                  <a:lnTo>
                    <a:pt x="1055492" y="49569"/>
                  </a:lnTo>
                  <a:cubicBezTo>
                    <a:pt x="1217187" y="183011"/>
                    <a:pt x="1352824" y="346900"/>
                    <a:pt x="1453625" y="532459"/>
                  </a:cubicBezTo>
                  <a:lnTo>
                    <a:pt x="1458360" y="542289"/>
                  </a:lnTo>
                  <a:lnTo>
                    <a:pt x="1458360" y="1458360"/>
                  </a:lnTo>
                  <a:lnTo>
                    <a:pt x="0" y="145836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9" name="任意多边形 38">
              <a:extLst>
                <a:ext uri="{FF2B5EF4-FFF2-40B4-BE49-F238E27FC236}">
                  <a16:creationId xmlns:a16="http://schemas.microsoft.com/office/drawing/2014/main" xmlns="" id="{C0AA1E25-B496-4BA5-926D-570D25EE47EC}"/>
                </a:ext>
              </a:extLst>
            </p:cNvPr>
            <p:cNvSpPr/>
            <p:nvPr/>
          </p:nvSpPr>
          <p:spPr>
            <a:xfrm>
              <a:off x="3170062" y="3415923"/>
              <a:ext cx="1243004" cy="1242884"/>
            </a:xfrm>
            <a:custGeom>
              <a:avLst/>
              <a:gdLst>
                <a:gd name="connsiteX0" fmla="*/ 0 w 1243042"/>
                <a:gd name="connsiteY0" fmla="*/ 0 h 1243042"/>
                <a:gd name="connsiteX1" fmla="*/ 1243042 w 1243042"/>
                <a:gd name="connsiteY1" fmla="*/ 0 h 1243042"/>
                <a:gd name="connsiteX2" fmla="*/ 1243042 w 1243042"/>
                <a:gd name="connsiteY2" fmla="*/ 940874 h 1243042"/>
                <a:gd name="connsiteX3" fmla="*/ 1171740 w 1243042"/>
                <a:gd name="connsiteY3" fmla="*/ 1019326 h 1243042"/>
                <a:gd name="connsiteX4" fmla="*/ 929472 w 1243042"/>
                <a:gd name="connsiteY4" fmla="*/ 1219216 h 1243042"/>
                <a:gd name="connsiteX5" fmla="*/ 890252 w 1243042"/>
                <a:gd name="connsiteY5" fmla="*/ 1243042 h 1243042"/>
                <a:gd name="connsiteX6" fmla="*/ 0 w 1243042"/>
                <a:gd name="connsiteY6" fmla="*/ 1243042 h 124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042" h="1243042">
                  <a:moveTo>
                    <a:pt x="0" y="0"/>
                  </a:moveTo>
                  <a:lnTo>
                    <a:pt x="1243042" y="0"/>
                  </a:lnTo>
                  <a:lnTo>
                    <a:pt x="1243042" y="940874"/>
                  </a:lnTo>
                  <a:lnTo>
                    <a:pt x="1171740" y="1019326"/>
                  </a:lnTo>
                  <a:cubicBezTo>
                    <a:pt x="1097682" y="1093385"/>
                    <a:pt x="1016560" y="1160380"/>
                    <a:pt x="929472" y="1219216"/>
                  </a:cubicBezTo>
                  <a:lnTo>
                    <a:pt x="890252" y="1243042"/>
                  </a:lnTo>
                  <a:lnTo>
                    <a:pt x="0" y="124304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1" name="任意多边形 40">
              <a:extLst>
                <a:ext uri="{FF2B5EF4-FFF2-40B4-BE49-F238E27FC236}">
                  <a16:creationId xmlns:a16="http://schemas.microsoft.com/office/drawing/2014/main" xmlns="" id="{C7C80953-6721-4AE2-B5DA-7EB6EA822FF1}"/>
                </a:ext>
              </a:extLst>
            </p:cNvPr>
            <p:cNvSpPr/>
            <p:nvPr/>
          </p:nvSpPr>
          <p:spPr>
            <a:xfrm>
              <a:off x="2128626" y="3415923"/>
              <a:ext cx="1041435" cy="1041336"/>
            </a:xfrm>
            <a:custGeom>
              <a:avLst/>
              <a:gdLst>
                <a:gd name="connsiteX0" fmla="*/ 0 w 1042444"/>
                <a:gd name="connsiteY0" fmla="*/ 0 h 1042444"/>
                <a:gd name="connsiteX1" fmla="*/ 1042444 w 1042444"/>
                <a:gd name="connsiteY1" fmla="*/ 0 h 1042444"/>
                <a:gd name="connsiteX2" fmla="*/ 1042444 w 1042444"/>
                <a:gd name="connsiteY2" fmla="*/ 1042444 h 1042444"/>
                <a:gd name="connsiteX3" fmla="*/ 0 w 1042444"/>
                <a:gd name="connsiteY3" fmla="*/ 1042444 h 1042444"/>
              </a:gdLst>
              <a:ahLst/>
              <a:cxnLst>
                <a:cxn ang="0">
                  <a:pos x="connsiteX0" y="connsiteY0"/>
                </a:cxn>
                <a:cxn ang="0">
                  <a:pos x="connsiteX1" y="connsiteY1"/>
                </a:cxn>
                <a:cxn ang="0">
                  <a:pos x="connsiteX2" y="connsiteY2"/>
                </a:cxn>
                <a:cxn ang="0">
                  <a:pos x="connsiteX3" y="connsiteY3"/>
                </a:cxn>
              </a:cxnLst>
              <a:rect l="l" t="t" r="r" b="b"/>
              <a:pathLst>
                <a:path w="1042444" h="1042444">
                  <a:moveTo>
                    <a:pt x="0" y="0"/>
                  </a:moveTo>
                  <a:lnTo>
                    <a:pt x="1042444" y="0"/>
                  </a:lnTo>
                  <a:lnTo>
                    <a:pt x="1042444" y="1042444"/>
                  </a:lnTo>
                  <a:lnTo>
                    <a:pt x="0" y="1042444"/>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15366" name="组合 13">
            <a:extLst>
              <a:ext uri="{FF2B5EF4-FFF2-40B4-BE49-F238E27FC236}">
                <a16:creationId xmlns:a16="http://schemas.microsoft.com/office/drawing/2014/main" xmlns="" id="{2D2EB512-10C1-4477-B661-49C105251CCA}"/>
              </a:ext>
            </a:extLst>
          </p:cNvPr>
          <p:cNvGrpSpPr>
            <a:grpSpLocks/>
          </p:cNvGrpSpPr>
          <p:nvPr/>
        </p:nvGrpSpPr>
        <p:grpSpPr bwMode="auto">
          <a:xfrm>
            <a:off x="2438400" y="2417763"/>
            <a:ext cx="3138488" cy="1671637"/>
            <a:chOff x="3249637" y="1916844"/>
            <a:chExt cx="4768948" cy="2542614"/>
          </a:xfrm>
        </p:grpSpPr>
        <p:sp>
          <p:nvSpPr>
            <p:cNvPr id="4" name="任意多边形 3">
              <a:extLst>
                <a:ext uri="{FF2B5EF4-FFF2-40B4-BE49-F238E27FC236}">
                  <a16:creationId xmlns:a16="http://schemas.microsoft.com/office/drawing/2014/main" xmlns="" id="{09D39F69-7243-4394-862F-6421DDEBF0CB}"/>
                </a:ext>
              </a:extLst>
            </p:cNvPr>
            <p:cNvSpPr/>
            <p:nvPr/>
          </p:nvSpPr>
          <p:spPr>
            <a:xfrm>
              <a:off x="3264110" y="2682284"/>
              <a:ext cx="4009100" cy="526391"/>
            </a:xfrm>
            <a:custGeom>
              <a:avLst/>
              <a:gdLst>
                <a:gd name="connsiteX0" fmla="*/ 0 w 4009292"/>
                <a:gd name="connsiteY0" fmla="*/ 469579 h 527687"/>
                <a:gd name="connsiteX1" fmla="*/ 661181 w 4009292"/>
                <a:gd name="connsiteY1" fmla="*/ 188225 h 527687"/>
                <a:gd name="connsiteX2" fmla="*/ 1491175 w 4009292"/>
                <a:gd name="connsiteY2" fmla="*/ 525850 h 527687"/>
                <a:gd name="connsiteX3" fmla="*/ 2574387 w 4009292"/>
                <a:gd name="connsiteY3" fmla="*/ 5345 h 527687"/>
                <a:gd name="connsiteX4" fmla="*/ 4009292 w 4009292"/>
                <a:gd name="connsiteY4" fmla="*/ 300767 h 52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9292" h="527687">
                  <a:moveTo>
                    <a:pt x="0" y="469579"/>
                  </a:moveTo>
                  <a:cubicBezTo>
                    <a:pt x="206326" y="324212"/>
                    <a:pt x="412652" y="178846"/>
                    <a:pt x="661181" y="188225"/>
                  </a:cubicBezTo>
                  <a:cubicBezTo>
                    <a:pt x="909710" y="197603"/>
                    <a:pt x="1172307" y="556330"/>
                    <a:pt x="1491175" y="525850"/>
                  </a:cubicBezTo>
                  <a:cubicBezTo>
                    <a:pt x="1810043" y="495370"/>
                    <a:pt x="2154701" y="42859"/>
                    <a:pt x="2574387" y="5345"/>
                  </a:cubicBezTo>
                  <a:cubicBezTo>
                    <a:pt x="2994073" y="-32169"/>
                    <a:pt x="3501682" y="134299"/>
                    <a:pt x="4009292" y="300767"/>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2" name="任意多边形 11">
              <a:extLst>
                <a:ext uri="{FF2B5EF4-FFF2-40B4-BE49-F238E27FC236}">
                  <a16:creationId xmlns:a16="http://schemas.microsoft.com/office/drawing/2014/main" xmlns="" id="{DD506CBD-91E2-4689-8107-D89CB19E4A76}"/>
                </a:ext>
              </a:extLst>
            </p:cNvPr>
            <p:cNvSpPr/>
            <p:nvPr/>
          </p:nvSpPr>
          <p:spPr>
            <a:xfrm>
              <a:off x="3249637" y="3090359"/>
              <a:ext cx="4768948" cy="1369099"/>
            </a:xfrm>
            <a:custGeom>
              <a:avLst/>
              <a:gdLst>
                <a:gd name="connsiteX0" fmla="*/ 0 w 4768948"/>
                <a:gd name="connsiteY0" fmla="*/ 47579 h 1369942"/>
                <a:gd name="connsiteX1" fmla="*/ 773723 w 4768948"/>
                <a:gd name="connsiteY1" fmla="*/ 61647 h 1369942"/>
                <a:gd name="connsiteX2" fmla="*/ 1491175 w 4768948"/>
                <a:gd name="connsiteY2" fmla="*/ 652490 h 1369942"/>
                <a:gd name="connsiteX3" fmla="*/ 2926080 w 4768948"/>
                <a:gd name="connsiteY3" fmla="*/ 638422 h 1369942"/>
                <a:gd name="connsiteX4" fmla="*/ 4768948 w 4768948"/>
                <a:gd name="connsiteY4" fmla="*/ 1369942 h 136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8948" h="1369942">
                  <a:moveTo>
                    <a:pt x="0" y="47579"/>
                  </a:moveTo>
                  <a:cubicBezTo>
                    <a:pt x="262597" y="4204"/>
                    <a:pt x="525194" y="-39171"/>
                    <a:pt x="773723" y="61647"/>
                  </a:cubicBezTo>
                  <a:cubicBezTo>
                    <a:pt x="1022252" y="162465"/>
                    <a:pt x="1132449" y="556361"/>
                    <a:pt x="1491175" y="652490"/>
                  </a:cubicBezTo>
                  <a:cubicBezTo>
                    <a:pt x="1849901" y="748619"/>
                    <a:pt x="2379785" y="518847"/>
                    <a:pt x="2926080" y="638422"/>
                  </a:cubicBezTo>
                  <a:cubicBezTo>
                    <a:pt x="3472375" y="757997"/>
                    <a:pt x="4120661" y="1063969"/>
                    <a:pt x="4768948" y="1369942"/>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3" name="任意多边形 12">
              <a:extLst>
                <a:ext uri="{FF2B5EF4-FFF2-40B4-BE49-F238E27FC236}">
                  <a16:creationId xmlns:a16="http://schemas.microsoft.com/office/drawing/2014/main" xmlns="" id="{908E30CB-4EE3-408D-B4AE-B6C94158FCB6}"/>
                </a:ext>
              </a:extLst>
            </p:cNvPr>
            <p:cNvSpPr/>
            <p:nvPr/>
          </p:nvSpPr>
          <p:spPr>
            <a:xfrm>
              <a:off x="3278584" y="1916844"/>
              <a:ext cx="3432581" cy="1207319"/>
            </a:xfrm>
            <a:custGeom>
              <a:avLst/>
              <a:gdLst>
                <a:gd name="connsiteX0" fmla="*/ 0 w 3432517"/>
                <a:gd name="connsiteY0" fmla="*/ 1206184 h 1206184"/>
                <a:gd name="connsiteX1" fmla="*/ 379828 w 3432517"/>
                <a:gd name="connsiteY1" fmla="*/ 770085 h 1206184"/>
                <a:gd name="connsiteX2" fmla="*/ 1252025 w 3432517"/>
                <a:gd name="connsiteY2" fmla="*/ 699747 h 1206184"/>
                <a:gd name="connsiteX3" fmla="*/ 2138290 w 3432517"/>
                <a:gd name="connsiteY3" fmla="*/ 94836 h 1206184"/>
                <a:gd name="connsiteX4" fmla="*/ 3432517 w 3432517"/>
                <a:gd name="connsiteY4" fmla="*/ 10430 h 120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2517" h="1206184">
                  <a:moveTo>
                    <a:pt x="0" y="1206184"/>
                  </a:moveTo>
                  <a:cubicBezTo>
                    <a:pt x="85578" y="1030337"/>
                    <a:pt x="171157" y="854491"/>
                    <a:pt x="379828" y="770085"/>
                  </a:cubicBezTo>
                  <a:cubicBezTo>
                    <a:pt x="588499" y="685679"/>
                    <a:pt x="958948" y="812288"/>
                    <a:pt x="1252025" y="699747"/>
                  </a:cubicBezTo>
                  <a:cubicBezTo>
                    <a:pt x="1545102" y="587206"/>
                    <a:pt x="1774875" y="209722"/>
                    <a:pt x="2138290" y="94836"/>
                  </a:cubicBezTo>
                  <a:cubicBezTo>
                    <a:pt x="2501705" y="-20050"/>
                    <a:pt x="2967111" y="-4810"/>
                    <a:pt x="3432517" y="1043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15" name="空心弧 14">
            <a:extLst>
              <a:ext uri="{FF2B5EF4-FFF2-40B4-BE49-F238E27FC236}">
                <a16:creationId xmlns:a16="http://schemas.microsoft.com/office/drawing/2014/main" xmlns="" id="{BCF05471-7A78-4124-8357-D39D276F2A32}"/>
              </a:ext>
            </a:extLst>
          </p:cNvPr>
          <p:cNvSpPr/>
          <p:nvPr/>
        </p:nvSpPr>
        <p:spPr>
          <a:xfrm rot="11722089">
            <a:off x="2219325" y="3017838"/>
            <a:ext cx="422275" cy="422275"/>
          </a:xfrm>
          <a:prstGeom prst="blockArc">
            <a:avLst>
              <a:gd name="adj1" fmla="val 10800000"/>
              <a:gd name="adj2" fmla="val 5645158"/>
              <a:gd name="adj3" fmla="val 2660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tx1"/>
              </a:solidFill>
            </a:endParaRPr>
          </a:p>
        </p:txBody>
      </p:sp>
      <p:sp>
        <p:nvSpPr>
          <p:cNvPr id="16" name="任意多边形 15">
            <a:extLst>
              <a:ext uri="{FF2B5EF4-FFF2-40B4-BE49-F238E27FC236}">
                <a16:creationId xmlns:a16="http://schemas.microsoft.com/office/drawing/2014/main" xmlns="" id="{483E5C46-F1D8-47A0-8FEE-4C3C8BB8CBD9}"/>
              </a:ext>
            </a:extLst>
          </p:cNvPr>
          <p:cNvSpPr/>
          <p:nvPr/>
        </p:nvSpPr>
        <p:spPr>
          <a:xfrm>
            <a:off x="4699000" y="2417763"/>
            <a:ext cx="4881563" cy="1252537"/>
          </a:xfrm>
          <a:custGeom>
            <a:avLst/>
            <a:gdLst>
              <a:gd name="connsiteX0" fmla="*/ 0 w 4881489"/>
              <a:gd name="connsiteY0" fmla="*/ 0 h 1252025"/>
              <a:gd name="connsiteX1" fmla="*/ 3418449 w 4881489"/>
              <a:gd name="connsiteY1" fmla="*/ 0 h 1252025"/>
              <a:gd name="connsiteX2" fmla="*/ 3418449 w 4881489"/>
              <a:gd name="connsiteY2" fmla="*/ 647114 h 1252025"/>
              <a:gd name="connsiteX3" fmla="*/ 1772529 w 4881489"/>
              <a:gd name="connsiteY3" fmla="*/ 647114 h 1252025"/>
              <a:gd name="connsiteX4" fmla="*/ 1772529 w 4881489"/>
              <a:gd name="connsiteY4" fmla="*/ 1252025 h 1252025"/>
              <a:gd name="connsiteX5" fmla="*/ 4881489 w 4881489"/>
              <a:gd name="connsiteY5" fmla="*/ 1252025 h 1252025"/>
              <a:gd name="connsiteX6" fmla="*/ 4881489 w 4881489"/>
              <a:gd name="connsiteY6" fmla="*/ 436099 h 125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1489" h="1252025">
                <a:moveTo>
                  <a:pt x="0" y="0"/>
                </a:moveTo>
                <a:lnTo>
                  <a:pt x="3418449" y="0"/>
                </a:lnTo>
                <a:lnTo>
                  <a:pt x="3418449" y="647114"/>
                </a:lnTo>
                <a:lnTo>
                  <a:pt x="1772529" y="647114"/>
                </a:lnTo>
                <a:lnTo>
                  <a:pt x="1772529" y="1252025"/>
                </a:lnTo>
                <a:lnTo>
                  <a:pt x="4881489" y="1252025"/>
                </a:lnTo>
                <a:lnTo>
                  <a:pt x="4881489" y="436099"/>
                </a:lnTo>
              </a:path>
            </a:pathLst>
          </a:custGeom>
          <a:noFill/>
          <a:ln>
            <a:solidFill>
              <a:schemeClr val="accent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9" name="圆角矩形 18">
            <a:extLst>
              <a:ext uri="{FF2B5EF4-FFF2-40B4-BE49-F238E27FC236}">
                <a16:creationId xmlns:a16="http://schemas.microsoft.com/office/drawing/2014/main" xmlns="" id="{19139AF9-CC1E-462A-A333-69C64D984921}"/>
              </a:ext>
            </a:extLst>
          </p:cNvPr>
          <p:cNvSpPr/>
          <p:nvPr/>
        </p:nvSpPr>
        <p:spPr>
          <a:xfrm>
            <a:off x="2438400" y="4203700"/>
            <a:ext cx="815975" cy="1857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 name="圆角矩形 23">
            <a:extLst>
              <a:ext uri="{FF2B5EF4-FFF2-40B4-BE49-F238E27FC236}">
                <a16:creationId xmlns:a16="http://schemas.microsoft.com/office/drawing/2014/main" xmlns="" id="{F90B78ED-A0FB-4041-88D0-72D977603552}"/>
              </a:ext>
            </a:extLst>
          </p:cNvPr>
          <p:cNvSpPr/>
          <p:nvPr/>
        </p:nvSpPr>
        <p:spPr>
          <a:xfrm>
            <a:off x="2184400" y="4313238"/>
            <a:ext cx="1069975" cy="24447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5" name="圆角矩形 24">
            <a:extLst>
              <a:ext uri="{FF2B5EF4-FFF2-40B4-BE49-F238E27FC236}">
                <a16:creationId xmlns:a16="http://schemas.microsoft.com/office/drawing/2014/main" xmlns="" id="{14189E2E-493C-474F-B327-2EC25B0DC6D0}"/>
              </a:ext>
            </a:extLst>
          </p:cNvPr>
          <p:cNvSpPr/>
          <p:nvPr/>
        </p:nvSpPr>
        <p:spPr>
          <a:xfrm>
            <a:off x="1862138" y="4465638"/>
            <a:ext cx="1392237" cy="3175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6" name="圆角矩形 25">
            <a:extLst>
              <a:ext uri="{FF2B5EF4-FFF2-40B4-BE49-F238E27FC236}">
                <a16:creationId xmlns:a16="http://schemas.microsoft.com/office/drawing/2014/main" xmlns="" id="{314EC017-B32F-4388-A412-1512ADD40C79}"/>
              </a:ext>
            </a:extLst>
          </p:cNvPr>
          <p:cNvSpPr/>
          <p:nvPr/>
        </p:nvSpPr>
        <p:spPr>
          <a:xfrm>
            <a:off x="1449388" y="4618038"/>
            <a:ext cx="1804987" cy="4127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 name="文本框 19">
            <a:extLst>
              <a:ext uri="{FF2B5EF4-FFF2-40B4-BE49-F238E27FC236}">
                <a16:creationId xmlns:a16="http://schemas.microsoft.com/office/drawing/2014/main" xmlns="" id="{AEA534DA-6494-4F81-B4FB-5A11AC91990E}"/>
              </a:ext>
            </a:extLst>
          </p:cNvPr>
          <p:cNvSpPr txBox="1"/>
          <p:nvPr/>
        </p:nvSpPr>
        <p:spPr>
          <a:xfrm>
            <a:off x="4627563" y="2481263"/>
            <a:ext cx="6340475" cy="1323975"/>
          </a:xfrm>
          <a:prstGeom prst="rect">
            <a:avLst/>
          </a:prstGeom>
          <a:noFill/>
        </p:spPr>
        <p:txBody>
          <a:bodyPr wrap="none">
            <a:spAutoFit/>
          </a:bodyPr>
          <a:lstStyle/>
          <a:p>
            <a:pPr eaLnBrk="1" fontAlgn="auto" hangingPunct="1">
              <a:defRPr/>
            </a:pPr>
            <a:r>
              <a:rPr lang="zh-CN" altLang="en-US" sz="8000" noProof="1">
                <a:solidFill>
                  <a:schemeClr val="accent5">
                    <a:lumMod val="50000"/>
                  </a:schemeClr>
                </a:solidFill>
                <a:latin typeface="华文琥珀" panose="02010800040101010101" pitchFamily="2" charset="-122"/>
                <a:ea typeface="华文琥珀" panose="02010800040101010101" pitchFamily="2" charset="-122"/>
              </a:rPr>
              <a:t>感谢您的观看</a:t>
            </a:r>
          </a:p>
        </p:txBody>
      </p:sp>
      <p:sp>
        <p:nvSpPr>
          <p:cNvPr id="21" name="圆角矩形 20">
            <a:extLst>
              <a:ext uri="{FF2B5EF4-FFF2-40B4-BE49-F238E27FC236}">
                <a16:creationId xmlns:a16="http://schemas.microsoft.com/office/drawing/2014/main" xmlns="" id="{D994DCB0-AB84-499F-8B11-D2CB95D1E381}"/>
              </a:ext>
            </a:extLst>
          </p:cNvPr>
          <p:cNvSpPr/>
          <p:nvPr/>
        </p:nvSpPr>
        <p:spPr>
          <a:xfrm>
            <a:off x="5584825" y="4549775"/>
            <a:ext cx="1322388" cy="4873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zh-CN" altLang="en-US" sz="2400" b="1" noProof="1"/>
              <a:t>汇报人</a:t>
            </a:r>
          </a:p>
        </p:txBody>
      </p:sp>
      <p:sp>
        <p:nvSpPr>
          <p:cNvPr id="23" name="文本框 22">
            <a:extLst>
              <a:ext uri="{FF2B5EF4-FFF2-40B4-BE49-F238E27FC236}">
                <a16:creationId xmlns:a16="http://schemas.microsoft.com/office/drawing/2014/main" xmlns="" id="{924E096F-BAF7-4AC0-9C72-18B5F03E03D3}"/>
              </a:ext>
            </a:extLst>
          </p:cNvPr>
          <p:cNvSpPr txBox="1"/>
          <p:nvPr/>
        </p:nvSpPr>
        <p:spPr>
          <a:xfrm>
            <a:off x="7103267" y="4549775"/>
            <a:ext cx="1723549" cy="461665"/>
          </a:xfrm>
          <a:prstGeom prst="rect">
            <a:avLst/>
          </a:prstGeom>
          <a:noFill/>
        </p:spPr>
        <p:txBody>
          <a:bodyPr wrap="none">
            <a:spAutoFit/>
          </a:bodyPr>
          <a:lstStyle/>
          <a:p>
            <a:pPr eaLnBrk="1" fontAlgn="auto" hangingPunct="1">
              <a:defRPr/>
            </a:pPr>
            <a:r>
              <a:rPr lang="zh-CN" altLang="en-US" sz="2400" noProof="1">
                <a:ln>
                  <a:solidFill>
                    <a:schemeClr val="accent1"/>
                  </a:solidFill>
                </a:ln>
                <a:solidFill>
                  <a:schemeClr val="accent1"/>
                </a:solidFill>
                <a:latin typeface="华文中宋" panose="02010600040101010101" pitchFamily="2" charset="-122"/>
                <a:ea typeface="华文中宋" panose="02010600040101010101" pitchFamily="2" charset="-122"/>
              </a:rPr>
              <a:t>信息管理系</a:t>
            </a:r>
          </a:p>
        </p:txBody>
      </p:sp>
      <p:sp>
        <p:nvSpPr>
          <p:cNvPr id="27" name="任意多边形 26">
            <a:extLst>
              <a:ext uri="{FF2B5EF4-FFF2-40B4-BE49-F238E27FC236}">
                <a16:creationId xmlns:a16="http://schemas.microsoft.com/office/drawing/2014/main" xmlns="" id="{4547D762-C7EF-46C4-A86D-9A5767CFCAD1}"/>
              </a:ext>
            </a:extLst>
          </p:cNvPr>
          <p:cNvSpPr/>
          <p:nvPr/>
        </p:nvSpPr>
        <p:spPr>
          <a:xfrm>
            <a:off x="5584825" y="3854450"/>
            <a:ext cx="4641850" cy="647700"/>
          </a:xfrm>
          <a:custGeom>
            <a:avLst/>
            <a:gdLst>
              <a:gd name="connsiteX0" fmla="*/ 0 w 4642338"/>
              <a:gd name="connsiteY0" fmla="*/ 239150 h 647114"/>
              <a:gd name="connsiteX1" fmla="*/ 1294228 w 4642338"/>
              <a:gd name="connsiteY1" fmla="*/ 239150 h 647114"/>
              <a:gd name="connsiteX2" fmla="*/ 1294228 w 4642338"/>
              <a:gd name="connsiteY2" fmla="*/ 0 h 647114"/>
              <a:gd name="connsiteX3" fmla="*/ 464234 w 4642338"/>
              <a:gd name="connsiteY3" fmla="*/ 0 h 647114"/>
              <a:gd name="connsiteX4" fmla="*/ 464234 w 4642338"/>
              <a:gd name="connsiteY4" fmla="*/ 464234 h 647114"/>
              <a:gd name="connsiteX5" fmla="*/ 1969477 w 4642338"/>
              <a:gd name="connsiteY5" fmla="*/ 464234 h 647114"/>
              <a:gd name="connsiteX6" fmla="*/ 1969477 w 4642338"/>
              <a:gd name="connsiteY6" fmla="*/ 647114 h 647114"/>
              <a:gd name="connsiteX7" fmla="*/ 4642338 w 4642338"/>
              <a:gd name="connsiteY7" fmla="*/ 647114 h 64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2338" h="647114">
                <a:moveTo>
                  <a:pt x="0" y="239150"/>
                </a:moveTo>
                <a:lnTo>
                  <a:pt x="1294228" y="239150"/>
                </a:lnTo>
                <a:lnTo>
                  <a:pt x="1294228" y="0"/>
                </a:lnTo>
                <a:lnTo>
                  <a:pt x="464234" y="0"/>
                </a:lnTo>
                <a:lnTo>
                  <a:pt x="464234" y="464234"/>
                </a:lnTo>
                <a:lnTo>
                  <a:pt x="1969477" y="464234"/>
                </a:lnTo>
                <a:lnTo>
                  <a:pt x="1969477" y="647114"/>
                </a:lnTo>
                <a:lnTo>
                  <a:pt x="4642338" y="647114"/>
                </a:lnTo>
              </a:path>
            </a:pathLst>
          </a:custGeom>
          <a:noFill/>
          <a:ln>
            <a:solidFill>
              <a:schemeClr val="accent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rgbClr val="F2F2F2"/>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645CFCBE-4983-4FF7-81AD-6B118CB1DC1A}"/>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68EC1493-562F-4A80-8DE3-33AA8C50BDD1}"/>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DE399923-41A1-4A04-B436-14019C1C8CA5}"/>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1DA9F044-93D8-4AC5-8130-47ACCC7BE871}"/>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8" name="组合 7">
            <a:extLst>
              <a:ext uri="{FF2B5EF4-FFF2-40B4-BE49-F238E27FC236}">
                <a16:creationId xmlns:a16="http://schemas.microsoft.com/office/drawing/2014/main" xmlns="" id="{4C06048B-DD55-44B0-8E8B-4CADD24FF9B2}"/>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787DE372-7C88-4FBA-A950-4CB0A1042BCF}"/>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CEE0A1DB-0386-4767-8A0E-8831A47E24FE}"/>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51F76D8C-778D-42C0-90D8-C71725E7129F}"/>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17" name="圆角矩形 16">
            <a:extLst>
              <a:ext uri="{FF2B5EF4-FFF2-40B4-BE49-F238E27FC236}">
                <a16:creationId xmlns:a16="http://schemas.microsoft.com/office/drawing/2014/main" xmlns="" id="{CE3B19C2-0669-4957-9173-AC8D9B7E6BFA}"/>
              </a:ext>
            </a:extLst>
          </p:cNvPr>
          <p:cNvSpPr/>
          <p:nvPr/>
        </p:nvSpPr>
        <p:spPr>
          <a:xfrm>
            <a:off x="4125913" y="1158875"/>
            <a:ext cx="714375" cy="7143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sz="3600" noProof="1"/>
              <a:t>1</a:t>
            </a:r>
            <a:endParaRPr lang="zh-CN" altLang="en-US" sz="3600" noProof="1"/>
          </a:p>
        </p:txBody>
      </p:sp>
      <p:sp>
        <p:nvSpPr>
          <p:cNvPr id="31" name="圆角矩形 30">
            <a:extLst>
              <a:ext uri="{FF2B5EF4-FFF2-40B4-BE49-F238E27FC236}">
                <a16:creationId xmlns:a16="http://schemas.microsoft.com/office/drawing/2014/main" xmlns="" id="{72ADC730-F175-47A8-821F-EA4579175FF8}"/>
              </a:ext>
            </a:extLst>
          </p:cNvPr>
          <p:cNvSpPr/>
          <p:nvPr/>
        </p:nvSpPr>
        <p:spPr>
          <a:xfrm>
            <a:off x="4638675" y="1990725"/>
            <a:ext cx="714375" cy="7127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sz="3600" noProof="1"/>
              <a:t>2</a:t>
            </a:r>
            <a:endParaRPr lang="zh-CN" altLang="en-US" sz="3600" noProof="1"/>
          </a:p>
        </p:txBody>
      </p:sp>
      <p:sp>
        <p:nvSpPr>
          <p:cNvPr id="32" name="圆角矩形 31">
            <a:extLst>
              <a:ext uri="{FF2B5EF4-FFF2-40B4-BE49-F238E27FC236}">
                <a16:creationId xmlns:a16="http://schemas.microsoft.com/office/drawing/2014/main" xmlns="" id="{50AB1940-CFB9-4004-9319-930207D0BA6E}"/>
              </a:ext>
            </a:extLst>
          </p:cNvPr>
          <p:cNvSpPr/>
          <p:nvPr/>
        </p:nvSpPr>
        <p:spPr>
          <a:xfrm>
            <a:off x="5194300" y="2887663"/>
            <a:ext cx="714375" cy="7127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sz="3600" noProof="1"/>
              <a:t>3</a:t>
            </a:r>
            <a:endParaRPr lang="zh-CN" altLang="en-US" sz="3600" noProof="1"/>
          </a:p>
        </p:txBody>
      </p:sp>
      <p:grpSp>
        <p:nvGrpSpPr>
          <p:cNvPr id="3079" name="组合 28">
            <a:extLst>
              <a:ext uri="{FF2B5EF4-FFF2-40B4-BE49-F238E27FC236}">
                <a16:creationId xmlns:a16="http://schemas.microsoft.com/office/drawing/2014/main" xmlns="" id="{298782EC-5616-4789-8ACB-542D0D6AC870}"/>
              </a:ext>
            </a:extLst>
          </p:cNvPr>
          <p:cNvGrpSpPr>
            <a:grpSpLocks/>
          </p:cNvGrpSpPr>
          <p:nvPr/>
        </p:nvGrpSpPr>
        <p:grpSpPr bwMode="auto">
          <a:xfrm>
            <a:off x="1289050" y="2754313"/>
            <a:ext cx="2732088" cy="2732087"/>
            <a:chOff x="1374993" y="1454995"/>
            <a:chExt cx="3850106" cy="3850106"/>
          </a:xfrm>
        </p:grpSpPr>
        <p:sp>
          <p:nvSpPr>
            <p:cNvPr id="22" name="椭圆 21">
              <a:extLst>
                <a:ext uri="{FF2B5EF4-FFF2-40B4-BE49-F238E27FC236}">
                  <a16:creationId xmlns:a16="http://schemas.microsoft.com/office/drawing/2014/main" xmlns="" id="{7DDFC626-D534-4D9E-AB6D-B4B5E8A153EE}"/>
                </a:ext>
              </a:extLst>
            </p:cNvPr>
            <p:cNvSpPr/>
            <p:nvPr/>
          </p:nvSpPr>
          <p:spPr>
            <a:xfrm>
              <a:off x="1374993" y="1454995"/>
              <a:ext cx="3850106" cy="385010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7" name="椭圆 56">
              <a:extLst>
                <a:ext uri="{FF2B5EF4-FFF2-40B4-BE49-F238E27FC236}">
                  <a16:creationId xmlns:a16="http://schemas.microsoft.com/office/drawing/2014/main" xmlns="" id="{25D16139-1598-43DB-A250-7FA36139A6C2}"/>
                </a:ext>
              </a:extLst>
            </p:cNvPr>
            <p:cNvSpPr/>
            <p:nvPr/>
          </p:nvSpPr>
          <p:spPr>
            <a:xfrm>
              <a:off x="1475665" y="1540006"/>
              <a:ext cx="3736012" cy="37360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58" name="文本框 57">
            <a:extLst>
              <a:ext uri="{FF2B5EF4-FFF2-40B4-BE49-F238E27FC236}">
                <a16:creationId xmlns:a16="http://schemas.microsoft.com/office/drawing/2014/main" xmlns="" id="{225EF145-D85C-409B-8D9C-EDF723A18803}"/>
              </a:ext>
            </a:extLst>
          </p:cNvPr>
          <p:cNvSpPr txBox="1"/>
          <p:nvPr/>
        </p:nvSpPr>
        <p:spPr>
          <a:xfrm>
            <a:off x="2178050" y="3119438"/>
            <a:ext cx="954088" cy="1939925"/>
          </a:xfrm>
          <a:prstGeom prst="rect">
            <a:avLst/>
          </a:prstGeom>
          <a:noFill/>
        </p:spPr>
        <p:txBody>
          <a:bodyPr wrap="none">
            <a:spAutoFit/>
          </a:bodyPr>
          <a:lstStyle/>
          <a:p>
            <a:pPr eaLnBrk="1" fontAlgn="auto" hangingPunct="1">
              <a:defRPr/>
            </a:pPr>
            <a:r>
              <a:rPr lang="zh-CN" altLang="en-US" sz="6000" noProof="1">
                <a:solidFill>
                  <a:schemeClr val="accent5">
                    <a:lumMod val="50000"/>
                  </a:schemeClr>
                </a:solidFill>
                <a:latin typeface="华文琥珀" panose="02010800040101010101" pitchFamily="2" charset="-122"/>
                <a:ea typeface="华文琥珀" panose="02010800040101010101" pitchFamily="2" charset="-122"/>
              </a:rPr>
              <a:t>目</a:t>
            </a:r>
            <a:endParaRPr lang="en-US" altLang="zh-CN" sz="6000" noProof="1">
              <a:solidFill>
                <a:schemeClr val="accent5">
                  <a:lumMod val="50000"/>
                </a:schemeClr>
              </a:solidFill>
              <a:latin typeface="华文琥珀" panose="02010800040101010101" pitchFamily="2" charset="-122"/>
              <a:ea typeface="华文琥珀" panose="02010800040101010101" pitchFamily="2" charset="-122"/>
            </a:endParaRPr>
          </a:p>
          <a:p>
            <a:pPr eaLnBrk="1" fontAlgn="auto" hangingPunct="1">
              <a:defRPr/>
            </a:pPr>
            <a:r>
              <a:rPr lang="zh-CN" altLang="en-US" sz="6000" noProof="1">
                <a:solidFill>
                  <a:schemeClr val="accent5">
                    <a:lumMod val="50000"/>
                  </a:schemeClr>
                </a:solidFill>
                <a:latin typeface="华文琥珀" panose="02010800040101010101" pitchFamily="2" charset="-122"/>
                <a:ea typeface="华文琥珀" panose="02010800040101010101" pitchFamily="2" charset="-122"/>
              </a:rPr>
              <a:t>录</a:t>
            </a:r>
          </a:p>
        </p:txBody>
      </p:sp>
      <p:sp>
        <p:nvSpPr>
          <p:cNvPr id="3081" name="文本框 29">
            <a:extLst>
              <a:ext uri="{FF2B5EF4-FFF2-40B4-BE49-F238E27FC236}">
                <a16:creationId xmlns:a16="http://schemas.microsoft.com/office/drawing/2014/main" xmlns="" id="{35104174-AD9A-43AA-B7F6-F0EA4B55C8F0}"/>
              </a:ext>
            </a:extLst>
          </p:cNvPr>
          <p:cNvSpPr txBox="1">
            <a:spLocks noChangeArrowheads="1"/>
          </p:cNvSpPr>
          <p:nvPr/>
        </p:nvSpPr>
        <p:spPr bwMode="auto">
          <a:xfrm>
            <a:off x="5030788" y="1228725"/>
            <a:ext cx="23383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b="1" dirty="0">
                <a:solidFill>
                  <a:srgbClr val="0070C0"/>
                </a:solidFill>
              </a:rPr>
              <a:t>课程基本情况</a:t>
            </a:r>
          </a:p>
        </p:txBody>
      </p:sp>
      <p:sp>
        <p:nvSpPr>
          <p:cNvPr id="3082" name="文本框 58">
            <a:extLst>
              <a:ext uri="{FF2B5EF4-FFF2-40B4-BE49-F238E27FC236}">
                <a16:creationId xmlns:a16="http://schemas.microsoft.com/office/drawing/2014/main" xmlns="" id="{45DF4579-88A7-4B59-BCAA-F2A969FDA5AC}"/>
              </a:ext>
            </a:extLst>
          </p:cNvPr>
          <p:cNvSpPr txBox="1">
            <a:spLocks noChangeArrowheads="1"/>
          </p:cNvSpPr>
          <p:nvPr/>
        </p:nvSpPr>
        <p:spPr bwMode="auto">
          <a:xfrm>
            <a:off x="5543550" y="2058988"/>
            <a:ext cx="1620838"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b="1">
                <a:solidFill>
                  <a:srgbClr val="0070C0"/>
                </a:solidFill>
              </a:rPr>
              <a:t>总体设计</a:t>
            </a:r>
          </a:p>
        </p:txBody>
      </p:sp>
      <p:sp>
        <p:nvSpPr>
          <p:cNvPr id="3083" name="文本框 59">
            <a:extLst>
              <a:ext uri="{FF2B5EF4-FFF2-40B4-BE49-F238E27FC236}">
                <a16:creationId xmlns:a16="http://schemas.microsoft.com/office/drawing/2014/main" xmlns="" id="{67238D89-4FFA-4A9B-9C70-1C4DF4A7F799}"/>
              </a:ext>
            </a:extLst>
          </p:cNvPr>
          <p:cNvSpPr txBox="1">
            <a:spLocks noChangeArrowheads="1"/>
          </p:cNvSpPr>
          <p:nvPr/>
        </p:nvSpPr>
        <p:spPr bwMode="auto">
          <a:xfrm>
            <a:off x="6099175" y="2952750"/>
            <a:ext cx="1620838"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b="1">
                <a:solidFill>
                  <a:srgbClr val="0070C0"/>
                </a:solidFill>
              </a:rPr>
              <a:t>自我诊改</a:t>
            </a:r>
          </a:p>
        </p:txBody>
      </p:sp>
      <p:sp>
        <p:nvSpPr>
          <p:cNvPr id="20" name="圆角矩形 31">
            <a:extLst>
              <a:ext uri="{FF2B5EF4-FFF2-40B4-BE49-F238E27FC236}">
                <a16:creationId xmlns:a16="http://schemas.microsoft.com/office/drawing/2014/main" xmlns="" id="{FF00F786-2E04-4BFB-A474-7ED39C2BEDE1}"/>
              </a:ext>
            </a:extLst>
          </p:cNvPr>
          <p:cNvSpPr/>
          <p:nvPr/>
        </p:nvSpPr>
        <p:spPr>
          <a:xfrm>
            <a:off x="5708650" y="3759200"/>
            <a:ext cx="714375" cy="7127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sz="3600" noProof="1"/>
              <a:t>4</a:t>
            </a:r>
            <a:endParaRPr lang="zh-CN" altLang="en-US" sz="3600" noProof="1"/>
          </a:p>
        </p:txBody>
      </p:sp>
      <p:sp>
        <p:nvSpPr>
          <p:cNvPr id="3085" name="文本框 59">
            <a:extLst>
              <a:ext uri="{FF2B5EF4-FFF2-40B4-BE49-F238E27FC236}">
                <a16:creationId xmlns:a16="http://schemas.microsoft.com/office/drawing/2014/main" xmlns="" id="{8A54FAB0-653F-43FD-847C-1D96ED486770}"/>
              </a:ext>
            </a:extLst>
          </p:cNvPr>
          <p:cNvSpPr txBox="1">
            <a:spLocks noChangeArrowheads="1"/>
          </p:cNvSpPr>
          <p:nvPr/>
        </p:nvSpPr>
        <p:spPr bwMode="auto">
          <a:xfrm>
            <a:off x="6613525" y="3824288"/>
            <a:ext cx="162095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b="1" dirty="0">
                <a:solidFill>
                  <a:srgbClr val="0070C0"/>
                </a:solidFill>
              </a:rPr>
              <a:t>诊改成效</a:t>
            </a:r>
          </a:p>
        </p:txBody>
      </p:sp>
      <p:sp>
        <p:nvSpPr>
          <p:cNvPr id="23" name="圆角矩形 31">
            <a:extLst>
              <a:ext uri="{FF2B5EF4-FFF2-40B4-BE49-F238E27FC236}">
                <a16:creationId xmlns:a16="http://schemas.microsoft.com/office/drawing/2014/main" xmlns="" id="{463FBC76-3F17-4A98-B0D3-B904527CA91E}"/>
              </a:ext>
            </a:extLst>
          </p:cNvPr>
          <p:cNvSpPr/>
          <p:nvPr/>
        </p:nvSpPr>
        <p:spPr>
          <a:xfrm>
            <a:off x="6238875" y="4608513"/>
            <a:ext cx="714375" cy="7127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sz="3600" noProof="1"/>
              <a:t>5</a:t>
            </a:r>
            <a:endParaRPr lang="zh-CN" altLang="en-US" sz="3600" noProof="1"/>
          </a:p>
        </p:txBody>
      </p:sp>
      <p:sp>
        <p:nvSpPr>
          <p:cNvPr id="3087" name="文本框 59">
            <a:extLst>
              <a:ext uri="{FF2B5EF4-FFF2-40B4-BE49-F238E27FC236}">
                <a16:creationId xmlns:a16="http://schemas.microsoft.com/office/drawing/2014/main" xmlns="" id="{0BE96A5D-086E-4790-8296-6EF9A58083C7}"/>
              </a:ext>
            </a:extLst>
          </p:cNvPr>
          <p:cNvSpPr txBox="1">
            <a:spLocks noChangeArrowheads="1"/>
          </p:cNvSpPr>
          <p:nvPr/>
        </p:nvSpPr>
        <p:spPr bwMode="auto">
          <a:xfrm>
            <a:off x="7143750" y="4673600"/>
            <a:ext cx="19812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b="1">
                <a:solidFill>
                  <a:srgbClr val="0070C0"/>
                </a:solidFill>
              </a:rPr>
              <a:t>下一步工作</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2F2F2"/>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8AC3F9D-1DBA-491D-8205-9A66BD2F0B25}"/>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BD1F75E6-8B39-436A-8896-0765490E4F87}"/>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7E468C2E-8388-4929-878C-BE10257E186E}"/>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AD5211D0-A9BF-4B6A-A0FF-97217721191E}"/>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3" name="泪滴形 2">
            <a:extLst>
              <a:ext uri="{FF2B5EF4-FFF2-40B4-BE49-F238E27FC236}">
                <a16:creationId xmlns:a16="http://schemas.microsoft.com/office/drawing/2014/main" xmlns="" id="{AC6F2470-3535-4E96-B8E3-1B5BD47E6302}"/>
              </a:ext>
            </a:extLst>
          </p:cNvPr>
          <p:cNvSpPr/>
          <p:nvPr/>
        </p:nvSpPr>
        <p:spPr>
          <a:xfrm rot="18866054">
            <a:off x="2185988" y="2033588"/>
            <a:ext cx="2822575" cy="2822575"/>
          </a:xfrm>
          <a:prstGeom prst="teardrop">
            <a:avLst>
              <a:gd name="adj" fmla="val 1621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8" name="组合 7">
            <a:extLst>
              <a:ext uri="{FF2B5EF4-FFF2-40B4-BE49-F238E27FC236}">
                <a16:creationId xmlns:a16="http://schemas.microsoft.com/office/drawing/2014/main" xmlns="" id="{4AAA555F-148A-454F-8647-EB2916E9CE6F}"/>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6C281477-A360-4BEF-B8DF-B7346D6C2FD0}"/>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AA0F3089-E4D4-4351-A278-237EEE963FC7}"/>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8DE957D2-8312-4715-998F-92ACB75E8ECB}"/>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21" name="椭圆 20">
            <a:extLst>
              <a:ext uri="{FF2B5EF4-FFF2-40B4-BE49-F238E27FC236}">
                <a16:creationId xmlns:a16="http://schemas.microsoft.com/office/drawing/2014/main" xmlns="" id="{D53B1598-6A5B-4C9E-873C-1A0A8791B118}"/>
              </a:ext>
            </a:extLst>
          </p:cNvPr>
          <p:cNvSpPr/>
          <p:nvPr/>
        </p:nvSpPr>
        <p:spPr>
          <a:xfrm>
            <a:off x="2547938" y="2382838"/>
            <a:ext cx="2117725" cy="211772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3" name="任意多边形 22">
            <a:extLst>
              <a:ext uri="{FF2B5EF4-FFF2-40B4-BE49-F238E27FC236}">
                <a16:creationId xmlns:a16="http://schemas.microsoft.com/office/drawing/2014/main" xmlns="" id="{E37B0950-B89C-451D-BCCE-2340D842808B}"/>
              </a:ext>
            </a:extLst>
          </p:cNvPr>
          <p:cNvSpPr/>
          <p:nvPr/>
        </p:nvSpPr>
        <p:spPr>
          <a:xfrm rot="10800000" flipH="1" flipV="1">
            <a:off x="2686050" y="2489200"/>
            <a:ext cx="1843088" cy="1906588"/>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 name="任意多边形 23">
            <a:extLst>
              <a:ext uri="{FF2B5EF4-FFF2-40B4-BE49-F238E27FC236}">
                <a16:creationId xmlns:a16="http://schemas.microsoft.com/office/drawing/2014/main" xmlns="" id="{F7A13402-0307-470F-A3EF-21DADF007399}"/>
              </a:ext>
            </a:extLst>
          </p:cNvPr>
          <p:cNvSpPr/>
          <p:nvPr/>
        </p:nvSpPr>
        <p:spPr>
          <a:xfrm rot="9035167" flipH="1" flipV="1">
            <a:off x="2686050" y="2489200"/>
            <a:ext cx="1843088" cy="1906588"/>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104" name="文本框 24">
            <a:extLst>
              <a:ext uri="{FF2B5EF4-FFF2-40B4-BE49-F238E27FC236}">
                <a16:creationId xmlns:a16="http://schemas.microsoft.com/office/drawing/2014/main" xmlns="" id="{DED71928-4D68-492D-A940-C82A86BD1DF8}"/>
              </a:ext>
            </a:extLst>
          </p:cNvPr>
          <p:cNvSpPr txBox="1">
            <a:spLocks noChangeArrowheads="1"/>
          </p:cNvSpPr>
          <p:nvPr/>
        </p:nvSpPr>
        <p:spPr bwMode="auto">
          <a:xfrm>
            <a:off x="3300413" y="3027363"/>
            <a:ext cx="709612"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4800">
                <a:latin typeface="Arial Black" panose="020B0A04020102020204" pitchFamily="34" charset="0"/>
              </a:rPr>
              <a:t>1</a:t>
            </a:r>
            <a:endParaRPr lang="zh-CN" altLang="en-US" sz="4800">
              <a:latin typeface="Arial Black" panose="020B0A04020102020204" pitchFamily="34" charset="0"/>
            </a:endParaRPr>
          </a:p>
        </p:txBody>
      </p:sp>
      <p:sp>
        <p:nvSpPr>
          <p:cNvPr id="4105" name="文本框 25">
            <a:extLst>
              <a:ext uri="{FF2B5EF4-FFF2-40B4-BE49-F238E27FC236}">
                <a16:creationId xmlns:a16="http://schemas.microsoft.com/office/drawing/2014/main" xmlns="" id="{66557E29-1444-482B-B2E1-4DBFC540FF16}"/>
              </a:ext>
            </a:extLst>
          </p:cNvPr>
          <p:cNvSpPr txBox="1">
            <a:spLocks noChangeArrowheads="1"/>
          </p:cNvSpPr>
          <p:nvPr/>
        </p:nvSpPr>
        <p:spPr bwMode="auto">
          <a:xfrm>
            <a:off x="5401675" y="3256487"/>
            <a:ext cx="410427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dist" eaLnBrk="1" hangingPunct="1">
              <a:lnSpc>
                <a:spcPct val="100000"/>
              </a:lnSpc>
              <a:spcBef>
                <a:spcPct val="0"/>
              </a:spcBef>
              <a:buFontTx/>
              <a:buNone/>
            </a:pPr>
            <a:r>
              <a:rPr lang="zh-CN" altLang="en-US" sz="3600" b="1" dirty="0">
                <a:solidFill>
                  <a:srgbClr val="0070C0"/>
                </a:solidFill>
                <a:effectLst>
                  <a:outerShdw blurRad="38100" dist="38100" dir="2700000" algn="tl">
                    <a:srgbClr val="000000">
                      <a:alpha val="43137"/>
                    </a:srgbClr>
                  </a:outerShdw>
                </a:effectLst>
              </a:rPr>
              <a:t>课程基本情况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2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F2F2F2"/>
        </a:solidFill>
        <a:effectLst/>
      </p:bgPr>
    </p:bg>
    <p:spTree>
      <p:nvGrpSpPr>
        <p:cNvPr id="1" name=""/>
        <p:cNvGrpSpPr/>
        <p:nvPr/>
      </p:nvGrpSpPr>
      <p:grpSpPr>
        <a:xfrm>
          <a:off x="0" y="0"/>
          <a:ext cx="0" cy="0"/>
          <a:chOff x="0" y="0"/>
          <a:chExt cx="0" cy="0"/>
        </a:xfrm>
      </p:grpSpPr>
      <p:sp>
        <p:nvSpPr>
          <p:cNvPr id="38" name="泪滴形 37">
            <a:extLst>
              <a:ext uri="{FF2B5EF4-FFF2-40B4-BE49-F238E27FC236}">
                <a16:creationId xmlns:a16="http://schemas.microsoft.com/office/drawing/2014/main" xmlns="" id="{F3D77069-01A9-4906-9718-1E9FF866E105}"/>
              </a:ext>
            </a:extLst>
          </p:cNvPr>
          <p:cNvSpPr/>
          <p:nvPr/>
        </p:nvSpPr>
        <p:spPr>
          <a:xfrm rot="18866054">
            <a:off x="308769" y="669132"/>
            <a:ext cx="1082675" cy="1119187"/>
          </a:xfrm>
          <a:prstGeom prst="teardrop">
            <a:avLst>
              <a:gd name="adj" fmla="val 1621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 name="组合 1">
            <a:extLst>
              <a:ext uri="{FF2B5EF4-FFF2-40B4-BE49-F238E27FC236}">
                <a16:creationId xmlns:a16="http://schemas.microsoft.com/office/drawing/2014/main" xmlns="" id="{452F2557-A1F7-4F1D-94D4-07244CCFE8FA}"/>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DA6A094A-2EB8-48A8-97D9-50AF3EF54FC3}"/>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B5C5A20C-ABF0-4E42-8DAA-EC0BC3D03A7C}"/>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FC4AFEF4-7074-40F5-8448-27A4F58C0DA1}"/>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8" name="组合 7">
            <a:extLst>
              <a:ext uri="{FF2B5EF4-FFF2-40B4-BE49-F238E27FC236}">
                <a16:creationId xmlns:a16="http://schemas.microsoft.com/office/drawing/2014/main" xmlns="" id="{70E7BF8E-A1AA-4CCE-98E4-891442A1BD08}"/>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B80F2F54-D5C2-4681-BF44-7D18211EB4A4}"/>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CBE56EAE-0D06-4F9C-9D72-E2809F1DB88D}"/>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83A4CD9E-117C-4FF7-B2E0-7B5DAD6DA5C3}"/>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5125" name="组合 11">
            <a:extLst>
              <a:ext uri="{FF2B5EF4-FFF2-40B4-BE49-F238E27FC236}">
                <a16:creationId xmlns:a16="http://schemas.microsoft.com/office/drawing/2014/main" xmlns="" id="{4781C126-8A04-4FD8-8D11-329C3C743853}"/>
              </a:ext>
            </a:extLst>
          </p:cNvPr>
          <p:cNvGrpSpPr>
            <a:grpSpLocks/>
          </p:cNvGrpSpPr>
          <p:nvPr/>
        </p:nvGrpSpPr>
        <p:grpSpPr bwMode="auto">
          <a:xfrm flipH="1">
            <a:off x="1581150" y="1566863"/>
            <a:ext cx="103188" cy="735012"/>
            <a:chOff x="2623624" y="1885071"/>
            <a:chExt cx="126609" cy="904599"/>
          </a:xfrm>
        </p:grpSpPr>
        <p:sp>
          <p:nvSpPr>
            <p:cNvPr id="3" name="任意多边形 2">
              <a:extLst>
                <a:ext uri="{FF2B5EF4-FFF2-40B4-BE49-F238E27FC236}">
                  <a16:creationId xmlns:a16="http://schemas.microsoft.com/office/drawing/2014/main" xmlns="" id="{8B3E1E1F-F37C-4B2C-91A8-211BFD475C8F}"/>
                </a:ext>
              </a:extLst>
            </p:cNvPr>
            <p:cNvSpPr/>
            <p:nvPr/>
          </p:nvSpPr>
          <p:spPr>
            <a:xfrm>
              <a:off x="2685954" y="1885071"/>
              <a:ext cx="0" cy="760019"/>
            </a:xfrm>
            <a:custGeom>
              <a:avLst/>
              <a:gdLst>
                <a:gd name="connsiteX0" fmla="*/ 0 w 0"/>
                <a:gd name="connsiteY0" fmla="*/ 0 h 759655"/>
                <a:gd name="connsiteX1" fmla="*/ 0 w 0"/>
                <a:gd name="connsiteY1" fmla="*/ 759655 h 759655"/>
              </a:gdLst>
              <a:ahLst/>
              <a:cxnLst>
                <a:cxn ang="0">
                  <a:pos x="connsiteX0" y="connsiteY0"/>
                </a:cxn>
                <a:cxn ang="0">
                  <a:pos x="connsiteX1" y="connsiteY1"/>
                </a:cxn>
              </a:cxnLst>
              <a:rect l="l" t="t" r="r" b="b"/>
              <a:pathLst>
                <a:path h="759655">
                  <a:moveTo>
                    <a:pt x="0" y="0"/>
                  </a:moveTo>
                  <a:lnTo>
                    <a:pt x="0" y="759655"/>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 name="椭圆 3">
              <a:extLst>
                <a:ext uri="{FF2B5EF4-FFF2-40B4-BE49-F238E27FC236}">
                  <a16:creationId xmlns:a16="http://schemas.microsoft.com/office/drawing/2014/main" xmlns="" id="{6CB17E6E-A2E1-4FE5-AB6D-983368E0D299}"/>
                </a:ext>
              </a:extLst>
            </p:cNvPr>
            <p:cNvSpPr/>
            <p:nvPr/>
          </p:nvSpPr>
          <p:spPr>
            <a:xfrm>
              <a:off x="2623624" y="2662675"/>
              <a:ext cx="126609" cy="12699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14" name="泪滴形 13">
            <a:extLst>
              <a:ext uri="{FF2B5EF4-FFF2-40B4-BE49-F238E27FC236}">
                <a16:creationId xmlns:a16="http://schemas.microsoft.com/office/drawing/2014/main" xmlns="" id="{C3444A92-6115-4C15-A4E9-C82AB0E350B6}"/>
              </a:ext>
            </a:extLst>
          </p:cNvPr>
          <p:cNvSpPr/>
          <p:nvPr/>
        </p:nvSpPr>
        <p:spPr>
          <a:xfrm>
            <a:off x="7124700" y="1244600"/>
            <a:ext cx="4370388" cy="4368800"/>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15" name="图片 14">
            <a:extLst>
              <a:ext uri="{FF2B5EF4-FFF2-40B4-BE49-F238E27FC236}">
                <a16:creationId xmlns:a16="http://schemas.microsoft.com/office/drawing/2014/main" xmlns="" id="{37492179-E54B-464D-AC3E-7D92EFCF33F2}"/>
              </a:ext>
            </a:extLst>
          </p:cNvPr>
          <p:cNvPicPr/>
          <p:nvPr/>
        </p:nvPicPr>
        <p:blipFill>
          <a:blip r:embed="rId2" cstate="print"/>
          <a:stretch>
            <a:fillRect/>
          </a:stretch>
        </p:blipFill>
        <p:spPr>
          <a:xfrm>
            <a:off x="7512303" y="1630595"/>
            <a:ext cx="3596810" cy="3596810"/>
          </a:xfrm>
          <a:prstGeom prst="ellipse">
            <a:avLst/>
          </a:prstGeom>
        </p:spPr>
      </p:pic>
      <p:grpSp>
        <p:nvGrpSpPr>
          <p:cNvPr id="5128" name="组合 15">
            <a:extLst>
              <a:ext uri="{FF2B5EF4-FFF2-40B4-BE49-F238E27FC236}">
                <a16:creationId xmlns:a16="http://schemas.microsoft.com/office/drawing/2014/main" xmlns="" id="{5FF6BB54-EA9E-4EB5-84B4-C4EB0E10D75E}"/>
              </a:ext>
            </a:extLst>
          </p:cNvPr>
          <p:cNvGrpSpPr>
            <a:grpSpLocks/>
          </p:cNvGrpSpPr>
          <p:nvPr/>
        </p:nvGrpSpPr>
        <p:grpSpPr bwMode="auto">
          <a:xfrm flipH="1">
            <a:off x="1581150" y="2309813"/>
            <a:ext cx="103188" cy="735012"/>
            <a:chOff x="2623624" y="1885071"/>
            <a:chExt cx="126609" cy="904599"/>
          </a:xfrm>
        </p:grpSpPr>
        <p:sp>
          <p:nvSpPr>
            <p:cNvPr id="17" name="任意多边形 16">
              <a:extLst>
                <a:ext uri="{FF2B5EF4-FFF2-40B4-BE49-F238E27FC236}">
                  <a16:creationId xmlns:a16="http://schemas.microsoft.com/office/drawing/2014/main" xmlns="" id="{1C5CA4F9-2118-4142-A253-F7694A76F15B}"/>
                </a:ext>
              </a:extLst>
            </p:cNvPr>
            <p:cNvSpPr/>
            <p:nvPr/>
          </p:nvSpPr>
          <p:spPr>
            <a:xfrm>
              <a:off x="2685954" y="1885071"/>
              <a:ext cx="0" cy="760019"/>
            </a:xfrm>
            <a:custGeom>
              <a:avLst/>
              <a:gdLst>
                <a:gd name="connsiteX0" fmla="*/ 0 w 0"/>
                <a:gd name="connsiteY0" fmla="*/ 0 h 759655"/>
                <a:gd name="connsiteX1" fmla="*/ 0 w 0"/>
                <a:gd name="connsiteY1" fmla="*/ 759655 h 759655"/>
              </a:gdLst>
              <a:ahLst/>
              <a:cxnLst>
                <a:cxn ang="0">
                  <a:pos x="connsiteX0" y="connsiteY0"/>
                </a:cxn>
                <a:cxn ang="0">
                  <a:pos x="connsiteX1" y="connsiteY1"/>
                </a:cxn>
              </a:cxnLst>
              <a:rect l="l" t="t" r="r" b="b"/>
              <a:pathLst>
                <a:path h="759655">
                  <a:moveTo>
                    <a:pt x="0" y="0"/>
                  </a:moveTo>
                  <a:lnTo>
                    <a:pt x="0" y="759655"/>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8" name="椭圆 17">
              <a:extLst>
                <a:ext uri="{FF2B5EF4-FFF2-40B4-BE49-F238E27FC236}">
                  <a16:creationId xmlns:a16="http://schemas.microsoft.com/office/drawing/2014/main" xmlns="" id="{CA473800-E5D6-439B-85DF-40E03650801C}"/>
                </a:ext>
              </a:extLst>
            </p:cNvPr>
            <p:cNvSpPr/>
            <p:nvPr/>
          </p:nvSpPr>
          <p:spPr>
            <a:xfrm>
              <a:off x="2623624" y="2662675"/>
              <a:ext cx="126609" cy="12699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5129" name="组合 18">
            <a:extLst>
              <a:ext uri="{FF2B5EF4-FFF2-40B4-BE49-F238E27FC236}">
                <a16:creationId xmlns:a16="http://schemas.microsoft.com/office/drawing/2014/main" xmlns="" id="{26F2544F-DA04-4A07-A211-71994EC3CE5A}"/>
              </a:ext>
            </a:extLst>
          </p:cNvPr>
          <p:cNvGrpSpPr>
            <a:grpSpLocks/>
          </p:cNvGrpSpPr>
          <p:nvPr/>
        </p:nvGrpSpPr>
        <p:grpSpPr bwMode="auto">
          <a:xfrm flipH="1">
            <a:off x="1581150" y="3038475"/>
            <a:ext cx="103188" cy="735013"/>
            <a:chOff x="2623624" y="1885071"/>
            <a:chExt cx="126609" cy="904599"/>
          </a:xfrm>
        </p:grpSpPr>
        <p:sp>
          <p:nvSpPr>
            <p:cNvPr id="20" name="任意多边形 19">
              <a:extLst>
                <a:ext uri="{FF2B5EF4-FFF2-40B4-BE49-F238E27FC236}">
                  <a16:creationId xmlns:a16="http://schemas.microsoft.com/office/drawing/2014/main" xmlns="" id="{6C32AA3D-28ED-4F94-A9C5-00CCCCAA45D5}"/>
                </a:ext>
              </a:extLst>
            </p:cNvPr>
            <p:cNvSpPr/>
            <p:nvPr/>
          </p:nvSpPr>
          <p:spPr>
            <a:xfrm>
              <a:off x="2685954" y="1885071"/>
              <a:ext cx="0" cy="760020"/>
            </a:xfrm>
            <a:custGeom>
              <a:avLst/>
              <a:gdLst>
                <a:gd name="connsiteX0" fmla="*/ 0 w 0"/>
                <a:gd name="connsiteY0" fmla="*/ 0 h 759655"/>
                <a:gd name="connsiteX1" fmla="*/ 0 w 0"/>
                <a:gd name="connsiteY1" fmla="*/ 759655 h 759655"/>
              </a:gdLst>
              <a:ahLst/>
              <a:cxnLst>
                <a:cxn ang="0">
                  <a:pos x="connsiteX0" y="connsiteY0"/>
                </a:cxn>
                <a:cxn ang="0">
                  <a:pos x="connsiteX1" y="connsiteY1"/>
                </a:cxn>
              </a:cxnLst>
              <a:rect l="l" t="t" r="r" b="b"/>
              <a:pathLst>
                <a:path h="759655">
                  <a:moveTo>
                    <a:pt x="0" y="0"/>
                  </a:moveTo>
                  <a:lnTo>
                    <a:pt x="0" y="759655"/>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xmlns="" id="{07BC8249-A201-4A26-98A7-322955C01136}"/>
                </a:ext>
              </a:extLst>
            </p:cNvPr>
            <p:cNvSpPr/>
            <p:nvPr/>
          </p:nvSpPr>
          <p:spPr>
            <a:xfrm>
              <a:off x="2623624" y="2662674"/>
              <a:ext cx="126609" cy="1269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5130" name="组合 21">
            <a:extLst>
              <a:ext uri="{FF2B5EF4-FFF2-40B4-BE49-F238E27FC236}">
                <a16:creationId xmlns:a16="http://schemas.microsoft.com/office/drawing/2014/main" xmlns="" id="{2E9AC412-A711-40AE-A9A9-23DB60FF0739}"/>
              </a:ext>
            </a:extLst>
          </p:cNvPr>
          <p:cNvGrpSpPr>
            <a:grpSpLocks/>
          </p:cNvGrpSpPr>
          <p:nvPr/>
        </p:nvGrpSpPr>
        <p:grpSpPr bwMode="auto">
          <a:xfrm flipH="1">
            <a:off x="1581150" y="3794125"/>
            <a:ext cx="103188" cy="735013"/>
            <a:chOff x="2623624" y="1885071"/>
            <a:chExt cx="126609" cy="904599"/>
          </a:xfrm>
        </p:grpSpPr>
        <p:sp>
          <p:nvSpPr>
            <p:cNvPr id="23" name="任意多边形 22">
              <a:extLst>
                <a:ext uri="{FF2B5EF4-FFF2-40B4-BE49-F238E27FC236}">
                  <a16:creationId xmlns:a16="http://schemas.microsoft.com/office/drawing/2014/main" xmlns="" id="{ADFB258D-080B-4F3A-985D-84A9397420B4}"/>
                </a:ext>
              </a:extLst>
            </p:cNvPr>
            <p:cNvSpPr/>
            <p:nvPr/>
          </p:nvSpPr>
          <p:spPr>
            <a:xfrm>
              <a:off x="2685954" y="1885071"/>
              <a:ext cx="0" cy="760020"/>
            </a:xfrm>
            <a:custGeom>
              <a:avLst/>
              <a:gdLst>
                <a:gd name="connsiteX0" fmla="*/ 0 w 0"/>
                <a:gd name="connsiteY0" fmla="*/ 0 h 759655"/>
                <a:gd name="connsiteX1" fmla="*/ 0 w 0"/>
                <a:gd name="connsiteY1" fmla="*/ 759655 h 759655"/>
              </a:gdLst>
              <a:ahLst/>
              <a:cxnLst>
                <a:cxn ang="0">
                  <a:pos x="connsiteX0" y="connsiteY0"/>
                </a:cxn>
                <a:cxn ang="0">
                  <a:pos x="connsiteX1" y="connsiteY1"/>
                </a:cxn>
              </a:cxnLst>
              <a:rect l="l" t="t" r="r" b="b"/>
              <a:pathLst>
                <a:path h="759655">
                  <a:moveTo>
                    <a:pt x="0" y="0"/>
                  </a:moveTo>
                  <a:lnTo>
                    <a:pt x="0" y="759655"/>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 name="椭圆 23">
              <a:extLst>
                <a:ext uri="{FF2B5EF4-FFF2-40B4-BE49-F238E27FC236}">
                  <a16:creationId xmlns:a16="http://schemas.microsoft.com/office/drawing/2014/main" xmlns="" id="{7A264644-EDD0-4F15-B53A-C1F20FD3810D}"/>
                </a:ext>
              </a:extLst>
            </p:cNvPr>
            <p:cNvSpPr/>
            <p:nvPr/>
          </p:nvSpPr>
          <p:spPr>
            <a:xfrm>
              <a:off x="2623624" y="2662674"/>
              <a:ext cx="126609" cy="1269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5131" name="文本框 24">
            <a:extLst>
              <a:ext uri="{FF2B5EF4-FFF2-40B4-BE49-F238E27FC236}">
                <a16:creationId xmlns:a16="http://schemas.microsoft.com/office/drawing/2014/main" xmlns="" id="{09A1D30F-EDA8-4B4F-926E-5ED12DB9A6F5}"/>
              </a:ext>
            </a:extLst>
          </p:cNvPr>
          <p:cNvSpPr txBox="1">
            <a:spLocks noChangeArrowheads="1"/>
          </p:cNvSpPr>
          <p:nvPr/>
        </p:nvSpPr>
        <p:spPr bwMode="auto">
          <a:xfrm>
            <a:off x="1782763" y="1608136"/>
            <a:ext cx="4995408"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sz="1800" b="1" dirty="0" smtClean="0"/>
              <a:t>课程定位：</a:t>
            </a:r>
            <a:r>
              <a:rPr lang="zh-CN" altLang="zh-CN" sz="1800" dirty="0" smtClean="0"/>
              <a:t>电子商务专业的专业基础课，是电子商务专业职业启蒙及导入性课程</a:t>
            </a:r>
            <a:r>
              <a:rPr lang="zh-CN" altLang="en-US" sz="1800" dirty="0" smtClean="0"/>
              <a:t>。为</a:t>
            </a:r>
            <a:r>
              <a:rPr lang="zh-CN" altLang="zh-CN" sz="1800" dirty="0" smtClean="0"/>
              <a:t>后续</a:t>
            </a:r>
            <a:r>
              <a:rPr lang="zh-CN" altLang="en-US" sz="1800" dirty="0" smtClean="0"/>
              <a:t>学习</a:t>
            </a:r>
            <a:r>
              <a:rPr lang="zh-CN" altLang="zh-CN" sz="1800" dirty="0" smtClean="0"/>
              <a:t>网络营销》、《网页设计》、《电子商务与现代物流》、《电子商务安全与支付》、《电子商务法》等</a:t>
            </a:r>
            <a:r>
              <a:rPr lang="zh-CN" altLang="en-US" sz="1800" dirty="0" smtClean="0"/>
              <a:t>打下基础。</a:t>
            </a:r>
            <a:endParaRPr lang="zh-CN" altLang="en-US" sz="1800" dirty="0"/>
          </a:p>
        </p:txBody>
      </p:sp>
      <p:sp>
        <p:nvSpPr>
          <p:cNvPr id="5132" name="文本框 25">
            <a:extLst>
              <a:ext uri="{FF2B5EF4-FFF2-40B4-BE49-F238E27FC236}">
                <a16:creationId xmlns:a16="http://schemas.microsoft.com/office/drawing/2014/main" xmlns="" id="{A281F976-CD45-4F0E-8A04-FB231AAC1BDA}"/>
              </a:ext>
            </a:extLst>
          </p:cNvPr>
          <p:cNvSpPr txBox="1">
            <a:spLocks noChangeArrowheads="1"/>
          </p:cNvSpPr>
          <p:nvPr/>
        </p:nvSpPr>
        <p:spPr bwMode="auto">
          <a:xfrm>
            <a:off x="1785938" y="3538538"/>
            <a:ext cx="48301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sz="1800" b="1" dirty="0"/>
              <a:t>课时：</a:t>
            </a:r>
            <a:r>
              <a:rPr lang="zh-CN" altLang="en-US" sz="1800" dirty="0" smtClean="0"/>
              <a:t>第一学</a:t>
            </a:r>
            <a:r>
              <a:rPr lang="zh-CN" altLang="en-US" sz="1800" dirty="0"/>
              <a:t>期 </a:t>
            </a:r>
            <a:r>
              <a:rPr lang="en-US" altLang="zh-CN" sz="1800" dirty="0" smtClean="0"/>
              <a:t>72</a:t>
            </a:r>
            <a:r>
              <a:rPr lang="zh-CN" altLang="en-US" sz="1800" dirty="0" smtClean="0"/>
              <a:t>课</a:t>
            </a:r>
            <a:r>
              <a:rPr lang="zh-CN" altLang="en-US" sz="1800" dirty="0"/>
              <a:t>时（理</a:t>
            </a:r>
            <a:r>
              <a:rPr lang="zh-CN" altLang="en-US" sz="1800" dirty="0" smtClean="0"/>
              <a:t>论</a:t>
            </a:r>
            <a:r>
              <a:rPr lang="en-US" altLang="zh-CN" sz="1800" dirty="0" smtClean="0"/>
              <a:t>48+</a:t>
            </a:r>
            <a:r>
              <a:rPr lang="zh-CN" altLang="en-US" sz="1800" dirty="0"/>
              <a:t>实</a:t>
            </a:r>
            <a:r>
              <a:rPr lang="zh-CN" altLang="en-US" sz="1800" dirty="0" smtClean="0"/>
              <a:t>践</a:t>
            </a:r>
            <a:r>
              <a:rPr lang="en-US" altLang="zh-CN" sz="1800" dirty="0" smtClean="0"/>
              <a:t>24</a:t>
            </a:r>
            <a:r>
              <a:rPr lang="zh-CN" altLang="en-US" sz="1800" dirty="0" smtClean="0"/>
              <a:t>）</a:t>
            </a:r>
            <a:endParaRPr lang="zh-CN" altLang="en-US" sz="1800" dirty="0"/>
          </a:p>
        </p:txBody>
      </p:sp>
      <p:sp>
        <p:nvSpPr>
          <p:cNvPr id="5133" name="文本框 26">
            <a:extLst>
              <a:ext uri="{FF2B5EF4-FFF2-40B4-BE49-F238E27FC236}">
                <a16:creationId xmlns:a16="http://schemas.microsoft.com/office/drawing/2014/main" xmlns="" id="{D2692FA2-DFBC-4FED-991D-6136713F2E08}"/>
              </a:ext>
            </a:extLst>
          </p:cNvPr>
          <p:cNvSpPr txBox="1">
            <a:spLocks noChangeArrowheads="1"/>
          </p:cNvSpPr>
          <p:nvPr/>
        </p:nvSpPr>
        <p:spPr bwMode="auto">
          <a:xfrm>
            <a:off x="1785938" y="4289425"/>
            <a:ext cx="435087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sz="1800" b="1" dirty="0"/>
              <a:t>教学团队：</a:t>
            </a:r>
            <a:r>
              <a:rPr lang="zh-CN" altLang="en-US" sz="1800" dirty="0" smtClean="0"/>
              <a:t>共</a:t>
            </a:r>
            <a:r>
              <a:rPr lang="en-US" altLang="zh-CN" sz="1800" dirty="0" smtClean="0"/>
              <a:t>2</a:t>
            </a:r>
            <a:r>
              <a:rPr lang="zh-CN" altLang="en-US" sz="1800" dirty="0" smtClean="0"/>
              <a:t>人 （讲师</a:t>
            </a:r>
            <a:r>
              <a:rPr lang="en-US" altLang="zh-CN" sz="1800" dirty="0" smtClean="0"/>
              <a:t>1</a:t>
            </a:r>
            <a:r>
              <a:rPr lang="zh-CN" altLang="en-US" sz="1800" dirty="0" smtClean="0"/>
              <a:t>人</a:t>
            </a:r>
            <a:r>
              <a:rPr lang="zh-CN" altLang="en-US" sz="1800" dirty="0"/>
              <a:t>、助教</a:t>
            </a:r>
            <a:r>
              <a:rPr lang="en-US" altLang="zh-CN" sz="1800" dirty="0"/>
              <a:t>1</a:t>
            </a:r>
            <a:r>
              <a:rPr lang="zh-CN" altLang="en-US" sz="1800" dirty="0"/>
              <a:t>人）</a:t>
            </a:r>
          </a:p>
        </p:txBody>
      </p:sp>
      <p:sp>
        <p:nvSpPr>
          <p:cNvPr id="29" name="圆角矩形 28">
            <a:extLst>
              <a:ext uri="{FF2B5EF4-FFF2-40B4-BE49-F238E27FC236}">
                <a16:creationId xmlns:a16="http://schemas.microsoft.com/office/drawing/2014/main" xmlns="" id="{F72A7077-7B7D-4C16-80BB-CC2B4EF1A4B5}"/>
              </a:ext>
            </a:extLst>
          </p:cNvPr>
          <p:cNvSpPr/>
          <p:nvPr/>
        </p:nvSpPr>
        <p:spPr>
          <a:xfrm>
            <a:off x="1504950" y="1244600"/>
            <a:ext cx="255588" cy="32226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0" name="任意多边形 29">
            <a:extLst>
              <a:ext uri="{FF2B5EF4-FFF2-40B4-BE49-F238E27FC236}">
                <a16:creationId xmlns:a16="http://schemas.microsoft.com/office/drawing/2014/main" xmlns="" id="{56861500-0828-4AB7-9896-F7888DB37EF9}"/>
              </a:ext>
            </a:extLst>
          </p:cNvPr>
          <p:cNvSpPr/>
          <p:nvPr/>
        </p:nvSpPr>
        <p:spPr>
          <a:xfrm flipH="1">
            <a:off x="1633538" y="4529138"/>
            <a:ext cx="0" cy="617537"/>
          </a:xfrm>
          <a:custGeom>
            <a:avLst/>
            <a:gdLst>
              <a:gd name="connsiteX0" fmla="*/ 0 w 0"/>
              <a:gd name="connsiteY0" fmla="*/ 0 h 759655"/>
              <a:gd name="connsiteX1" fmla="*/ 0 w 0"/>
              <a:gd name="connsiteY1" fmla="*/ 759655 h 759655"/>
            </a:gdLst>
            <a:ahLst/>
            <a:cxnLst>
              <a:cxn ang="0">
                <a:pos x="connsiteX0" y="connsiteY0"/>
              </a:cxn>
              <a:cxn ang="0">
                <a:pos x="connsiteX1" y="connsiteY1"/>
              </a:cxn>
            </a:cxnLst>
            <a:rect l="l" t="t" r="r" b="b"/>
            <a:pathLst>
              <a:path h="759655">
                <a:moveTo>
                  <a:pt x="0" y="0"/>
                </a:moveTo>
                <a:lnTo>
                  <a:pt x="0" y="759655"/>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 name="圆角矩形 30">
            <a:extLst>
              <a:ext uri="{FF2B5EF4-FFF2-40B4-BE49-F238E27FC236}">
                <a16:creationId xmlns:a16="http://schemas.microsoft.com/office/drawing/2014/main" xmlns="" id="{109030C4-0F72-40C5-A6B3-1E8C97C127D5}"/>
              </a:ext>
            </a:extLst>
          </p:cNvPr>
          <p:cNvSpPr/>
          <p:nvPr/>
        </p:nvSpPr>
        <p:spPr>
          <a:xfrm>
            <a:off x="1363663" y="4926013"/>
            <a:ext cx="539750" cy="32226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 name="圆角矩形 53">
            <a:extLst>
              <a:ext uri="{FF2B5EF4-FFF2-40B4-BE49-F238E27FC236}">
                <a16:creationId xmlns:a16="http://schemas.microsoft.com/office/drawing/2014/main" xmlns="" id="{7F8AB506-FBD5-405D-9744-1926842D6E44}"/>
              </a:ext>
            </a:extLst>
          </p:cNvPr>
          <p:cNvSpPr/>
          <p:nvPr/>
        </p:nvSpPr>
        <p:spPr>
          <a:xfrm>
            <a:off x="684213" y="1908175"/>
            <a:ext cx="800100" cy="2940050"/>
          </a:xfrm>
          <a:prstGeom prst="roundRect">
            <a:avLst/>
          </a:prstGeom>
          <a:noFill/>
          <a:ln w="317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2" name="文本框 11">
            <a:extLst>
              <a:ext uri="{FF2B5EF4-FFF2-40B4-BE49-F238E27FC236}">
                <a16:creationId xmlns:a16="http://schemas.microsoft.com/office/drawing/2014/main" xmlns="" id="{AA99C1C3-399A-407D-9785-AFD35E924FF0}"/>
              </a:ext>
            </a:extLst>
          </p:cNvPr>
          <p:cNvSpPr txBox="1"/>
          <p:nvPr/>
        </p:nvSpPr>
        <p:spPr>
          <a:xfrm>
            <a:off x="858838" y="2044700"/>
            <a:ext cx="461962" cy="2614613"/>
          </a:xfrm>
          <a:prstGeom prst="rect">
            <a:avLst/>
          </a:prstGeom>
          <a:noFill/>
          <a:ln>
            <a:noFill/>
          </a:ln>
        </p:spPr>
        <p:txBody>
          <a:bodyPr vert="eaVert">
            <a:spAutoFit/>
          </a:bodyPr>
          <a:lstStyle/>
          <a:p>
            <a:pPr algn="dist">
              <a:defRPr/>
            </a:pPr>
            <a:r>
              <a:rPr lang="zh-CN" altLang="en-US"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课程基本情况</a:t>
            </a:r>
          </a:p>
        </p:txBody>
      </p:sp>
      <p:grpSp>
        <p:nvGrpSpPr>
          <p:cNvPr id="5139" name="组合 12">
            <a:extLst>
              <a:ext uri="{FF2B5EF4-FFF2-40B4-BE49-F238E27FC236}">
                <a16:creationId xmlns:a16="http://schemas.microsoft.com/office/drawing/2014/main" xmlns="" id="{E97F27C1-E6C8-4391-B2B1-251C7704973F}"/>
              </a:ext>
            </a:extLst>
          </p:cNvPr>
          <p:cNvGrpSpPr>
            <a:grpSpLocks/>
          </p:cNvGrpSpPr>
          <p:nvPr/>
        </p:nvGrpSpPr>
        <p:grpSpPr bwMode="auto">
          <a:xfrm>
            <a:off x="339725" y="700088"/>
            <a:ext cx="1008063" cy="1035050"/>
            <a:chOff x="-271312" y="-9132"/>
            <a:chExt cx="2204752" cy="2227490"/>
          </a:xfrm>
        </p:grpSpPr>
        <p:sp>
          <p:nvSpPr>
            <p:cNvPr id="33" name="椭圆 32">
              <a:extLst>
                <a:ext uri="{FF2B5EF4-FFF2-40B4-BE49-F238E27FC236}">
                  <a16:creationId xmlns:a16="http://schemas.microsoft.com/office/drawing/2014/main" xmlns="" id="{2C98A746-90E6-4D31-969C-F07512888685}"/>
                </a:ext>
              </a:extLst>
            </p:cNvPr>
            <p:cNvSpPr/>
            <p:nvPr/>
          </p:nvSpPr>
          <p:spPr>
            <a:xfrm>
              <a:off x="-271312" y="-9132"/>
              <a:ext cx="2204752" cy="22274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4" name="任意多边形 22">
              <a:extLst>
                <a:ext uri="{FF2B5EF4-FFF2-40B4-BE49-F238E27FC236}">
                  <a16:creationId xmlns:a16="http://schemas.microsoft.com/office/drawing/2014/main" xmlns="" id="{116A3947-16AD-4CD0-9ED7-41FC8A18D1CA}"/>
                </a:ext>
              </a:extLst>
            </p:cNvPr>
            <p:cNvSpPr/>
            <p:nvPr/>
          </p:nvSpPr>
          <p:spPr>
            <a:xfrm rot="10800000" flipH="1" flipV="1">
              <a:off x="-132430" y="96775"/>
              <a:ext cx="1916571" cy="200542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5" name="任意多边形 23">
              <a:extLst>
                <a:ext uri="{FF2B5EF4-FFF2-40B4-BE49-F238E27FC236}">
                  <a16:creationId xmlns:a16="http://schemas.microsoft.com/office/drawing/2014/main" xmlns="" id="{AB6DA311-130F-43B3-B67E-1DF0FF27E9E4}"/>
                </a:ext>
              </a:extLst>
            </p:cNvPr>
            <p:cNvSpPr/>
            <p:nvPr/>
          </p:nvSpPr>
          <p:spPr>
            <a:xfrm rot="9035167" flipH="1" flipV="1">
              <a:off x="-115069" y="72861"/>
              <a:ext cx="1920042" cy="2005423"/>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143" name="文本框 24">
              <a:extLst>
                <a:ext uri="{FF2B5EF4-FFF2-40B4-BE49-F238E27FC236}">
                  <a16:creationId xmlns:a16="http://schemas.microsoft.com/office/drawing/2014/main" xmlns="" id="{8E8F5EFD-0F56-4F77-8624-5E3D753905A0}"/>
                </a:ext>
              </a:extLst>
            </p:cNvPr>
            <p:cNvSpPr txBox="1">
              <a:spLocks noChangeArrowheads="1"/>
            </p:cNvSpPr>
            <p:nvPr/>
          </p:nvSpPr>
          <p:spPr bwMode="auto">
            <a:xfrm>
              <a:off x="329213" y="606612"/>
              <a:ext cx="738773" cy="112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a:latin typeface="Arial Black" panose="020B0A04020102020204" pitchFamily="34" charset="0"/>
                </a:rPr>
                <a:t>1</a:t>
              </a:r>
              <a:endParaRPr lang="zh-CN" altLang="en-US">
                <a:latin typeface="Arial Black" panose="020B0A04020102020204"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rgbClr val="F2F2F2"/>
        </a:solidFill>
        <a:effectLst/>
      </p:bgPr>
    </p:bg>
    <p:spTree>
      <p:nvGrpSpPr>
        <p:cNvPr id="1" name=""/>
        <p:cNvGrpSpPr/>
        <p:nvPr/>
      </p:nvGrpSpPr>
      <p:grpSpPr>
        <a:xfrm>
          <a:off x="0" y="0"/>
          <a:ext cx="0" cy="0"/>
          <a:chOff x="0" y="0"/>
          <a:chExt cx="0" cy="0"/>
        </a:xfrm>
      </p:grpSpPr>
      <p:grpSp>
        <p:nvGrpSpPr>
          <p:cNvPr id="6146" name="组合 2">
            <a:extLst>
              <a:ext uri="{FF2B5EF4-FFF2-40B4-BE49-F238E27FC236}">
                <a16:creationId xmlns:a16="http://schemas.microsoft.com/office/drawing/2014/main" xmlns="" id="{7161D867-3BA4-4542-ACAF-FB2A56647DBE}"/>
              </a:ext>
            </a:extLst>
          </p:cNvPr>
          <p:cNvGrpSpPr>
            <a:grpSpLocks/>
          </p:cNvGrpSpPr>
          <p:nvPr/>
        </p:nvGrpSpPr>
        <p:grpSpPr bwMode="auto">
          <a:xfrm>
            <a:off x="290513" y="687388"/>
            <a:ext cx="1119187" cy="1082675"/>
            <a:chOff x="290466" y="687526"/>
            <a:chExt cx="1119085" cy="1082047"/>
          </a:xfrm>
        </p:grpSpPr>
        <p:sp>
          <p:nvSpPr>
            <p:cNvPr id="58" name="泪滴形 57">
              <a:extLst>
                <a:ext uri="{FF2B5EF4-FFF2-40B4-BE49-F238E27FC236}">
                  <a16:creationId xmlns:a16="http://schemas.microsoft.com/office/drawing/2014/main" xmlns="" id="{960127C8-822C-4412-8C91-4870B7E91B05}"/>
                </a:ext>
              </a:extLst>
            </p:cNvPr>
            <p:cNvSpPr/>
            <p:nvPr/>
          </p:nvSpPr>
          <p:spPr>
            <a:xfrm rot="18866054">
              <a:off x="308985" y="669007"/>
              <a:ext cx="1082047" cy="1119085"/>
            </a:xfrm>
            <a:prstGeom prst="teardrop">
              <a:avLst>
                <a:gd name="adj" fmla="val 1621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6165" name="组合 46">
              <a:extLst>
                <a:ext uri="{FF2B5EF4-FFF2-40B4-BE49-F238E27FC236}">
                  <a16:creationId xmlns:a16="http://schemas.microsoft.com/office/drawing/2014/main" xmlns="" id="{6FD2D553-963D-41A3-AD14-EFED3ECFAC19}"/>
                </a:ext>
              </a:extLst>
            </p:cNvPr>
            <p:cNvGrpSpPr>
              <a:grpSpLocks/>
            </p:cNvGrpSpPr>
            <p:nvPr/>
          </p:nvGrpSpPr>
          <p:grpSpPr bwMode="auto">
            <a:xfrm>
              <a:off x="339109" y="700492"/>
              <a:ext cx="1008185" cy="1035411"/>
              <a:chOff x="-271312" y="-9132"/>
              <a:chExt cx="2204752" cy="2227490"/>
            </a:xfrm>
          </p:grpSpPr>
          <p:sp>
            <p:nvSpPr>
              <p:cNvPr id="50" name="椭圆 49">
                <a:extLst>
                  <a:ext uri="{FF2B5EF4-FFF2-40B4-BE49-F238E27FC236}">
                    <a16:creationId xmlns:a16="http://schemas.microsoft.com/office/drawing/2014/main" xmlns="" id="{84B80E96-BC46-4042-805A-1298119B0409}"/>
                  </a:ext>
                </a:extLst>
              </p:cNvPr>
              <p:cNvSpPr/>
              <p:nvPr/>
            </p:nvSpPr>
            <p:spPr>
              <a:xfrm>
                <a:off x="-270077" y="-9721"/>
                <a:ext cx="2204284" cy="22288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5" name="任意多边形 22">
                <a:extLst>
                  <a:ext uri="{FF2B5EF4-FFF2-40B4-BE49-F238E27FC236}">
                    <a16:creationId xmlns:a16="http://schemas.microsoft.com/office/drawing/2014/main" xmlns="" id="{51088181-AE58-4345-AF1B-B7F7265303A4}"/>
                  </a:ext>
                </a:extLst>
              </p:cNvPr>
              <p:cNvSpPr/>
              <p:nvPr/>
            </p:nvSpPr>
            <p:spPr>
              <a:xfrm rot="10800000" flipH="1" flipV="1">
                <a:off x="-131224" y="96088"/>
                <a:ext cx="191616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6" name="任意多边形 23">
                <a:extLst>
                  <a:ext uri="{FF2B5EF4-FFF2-40B4-BE49-F238E27FC236}">
                    <a16:creationId xmlns:a16="http://schemas.microsoft.com/office/drawing/2014/main" xmlns="" id="{0DA1E8B7-9676-4AEA-B085-5F7555189CBE}"/>
                  </a:ext>
                </a:extLst>
              </p:cNvPr>
              <p:cNvSpPr/>
              <p:nvPr/>
            </p:nvSpPr>
            <p:spPr>
              <a:xfrm rot="9035167" flipH="1" flipV="1">
                <a:off x="-113866" y="72196"/>
                <a:ext cx="191963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169" name="文本框 24">
                <a:extLst>
                  <a:ext uri="{FF2B5EF4-FFF2-40B4-BE49-F238E27FC236}">
                    <a16:creationId xmlns:a16="http://schemas.microsoft.com/office/drawing/2014/main" xmlns="" id="{A683C66E-A556-40BE-B572-BE2DCDF15FE4}"/>
                  </a:ext>
                </a:extLst>
              </p:cNvPr>
              <p:cNvSpPr txBox="1">
                <a:spLocks noChangeArrowheads="1"/>
              </p:cNvSpPr>
              <p:nvPr/>
            </p:nvSpPr>
            <p:spPr bwMode="auto">
              <a:xfrm>
                <a:off x="329213" y="606612"/>
                <a:ext cx="738773" cy="112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a:latin typeface="Arial Black" panose="020B0A04020102020204" pitchFamily="34" charset="0"/>
                  </a:rPr>
                  <a:t>1</a:t>
                </a:r>
                <a:endParaRPr lang="zh-CN" altLang="en-US">
                  <a:latin typeface="Arial Black" panose="020B0A04020102020204" pitchFamily="34" charset="0"/>
                </a:endParaRPr>
              </a:p>
            </p:txBody>
          </p:sp>
        </p:grpSp>
      </p:grpSp>
      <p:grpSp>
        <p:nvGrpSpPr>
          <p:cNvPr id="2" name="组合 1">
            <a:extLst>
              <a:ext uri="{FF2B5EF4-FFF2-40B4-BE49-F238E27FC236}">
                <a16:creationId xmlns:a16="http://schemas.microsoft.com/office/drawing/2014/main" xmlns="" id="{DDDCF507-782C-4245-85F1-66E9434F79F9}"/>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4E8CB740-128E-407E-9EA8-139D742CE1E1}"/>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F25DA0B6-5CF9-4799-967F-45F39D66079C}"/>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21709B0F-4884-40BE-831D-162102381B46}"/>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8" name="组合 7">
            <a:extLst>
              <a:ext uri="{FF2B5EF4-FFF2-40B4-BE49-F238E27FC236}">
                <a16:creationId xmlns:a16="http://schemas.microsoft.com/office/drawing/2014/main" xmlns="" id="{67B29480-BE1C-4334-A7AC-3C10374D370D}"/>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9F5BABA5-A9AC-443D-8359-909D164431CA}"/>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9D610741-613A-4F4F-AABA-28911D61487C}"/>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DD83CC6A-0C68-47CA-B829-1974B8D2D7C2}"/>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35" name="任意多边形 34">
            <a:extLst>
              <a:ext uri="{FF2B5EF4-FFF2-40B4-BE49-F238E27FC236}">
                <a16:creationId xmlns:a16="http://schemas.microsoft.com/office/drawing/2014/main" xmlns="" id="{523BB4A4-36E5-4825-85F2-FCA8726D12F4}"/>
              </a:ext>
            </a:extLst>
          </p:cNvPr>
          <p:cNvSpPr/>
          <p:nvPr/>
        </p:nvSpPr>
        <p:spPr bwMode="auto">
          <a:xfrm rot="8074235">
            <a:off x="6945313" y="2379663"/>
            <a:ext cx="755650" cy="755650"/>
          </a:xfrm>
          <a:custGeom>
            <a:avLst/>
            <a:gdLst>
              <a:gd name="connsiteX0" fmla="*/ 191162 w 755830"/>
              <a:gd name="connsiteY0" fmla="*/ 561890 h 755830"/>
              <a:gd name="connsiteX1" fmla="*/ 561890 w 755830"/>
              <a:gd name="connsiteY1" fmla="*/ 564669 h 755830"/>
              <a:gd name="connsiteX2" fmla="*/ 564669 w 755830"/>
              <a:gd name="connsiteY2" fmla="*/ 193940 h 755830"/>
              <a:gd name="connsiteX3" fmla="*/ 193941 w 755830"/>
              <a:gd name="connsiteY3" fmla="*/ 191162 h 755830"/>
              <a:gd name="connsiteX4" fmla="*/ 191162 w 755830"/>
              <a:gd name="connsiteY4" fmla="*/ 561890 h 755830"/>
              <a:gd name="connsiteX5" fmla="*/ 110689 w 755830"/>
              <a:gd name="connsiteY5" fmla="*/ 645141 h 755830"/>
              <a:gd name="connsiteX6" fmla="*/ 0 w 755830"/>
              <a:gd name="connsiteY6" fmla="*/ 377915 h 755830"/>
              <a:gd name="connsiteX7" fmla="*/ 1 w 755830"/>
              <a:gd name="connsiteY7" fmla="*/ 377915 h 755830"/>
              <a:gd name="connsiteX8" fmla="*/ 377916 w 755830"/>
              <a:gd name="connsiteY8" fmla="*/ 0 h 755830"/>
              <a:gd name="connsiteX9" fmla="*/ 755830 w 755830"/>
              <a:gd name="connsiteY9" fmla="*/ 0 h 755830"/>
              <a:gd name="connsiteX10" fmla="*/ 755830 w 755830"/>
              <a:gd name="connsiteY10" fmla="*/ 377915 h 755830"/>
              <a:gd name="connsiteX11" fmla="*/ 377915 w 755830"/>
              <a:gd name="connsiteY11" fmla="*/ 755830 h 755830"/>
              <a:gd name="connsiteX12" fmla="*/ 110689 w 755830"/>
              <a:gd name="connsiteY12" fmla="*/ 645141 h 75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5830" h="755830">
                <a:moveTo>
                  <a:pt x="191162" y="561890"/>
                </a:moveTo>
                <a:cubicBezTo>
                  <a:pt x="292769" y="665032"/>
                  <a:pt x="458749" y="666276"/>
                  <a:pt x="561890" y="564669"/>
                </a:cubicBezTo>
                <a:cubicBezTo>
                  <a:pt x="665032" y="463062"/>
                  <a:pt x="666276" y="297082"/>
                  <a:pt x="564669" y="193940"/>
                </a:cubicBezTo>
                <a:cubicBezTo>
                  <a:pt x="463062" y="90799"/>
                  <a:pt x="297082" y="89555"/>
                  <a:pt x="193941" y="191162"/>
                </a:cubicBezTo>
                <a:cubicBezTo>
                  <a:pt x="90799" y="292769"/>
                  <a:pt x="89555" y="458749"/>
                  <a:pt x="191162" y="561890"/>
                </a:cubicBezTo>
                <a:close/>
                <a:moveTo>
                  <a:pt x="110689" y="645141"/>
                </a:moveTo>
                <a:cubicBezTo>
                  <a:pt x="42299" y="576752"/>
                  <a:pt x="0" y="482273"/>
                  <a:pt x="0" y="377915"/>
                </a:cubicBezTo>
                <a:lnTo>
                  <a:pt x="1" y="377915"/>
                </a:lnTo>
                <a:cubicBezTo>
                  <a:pt x="1" y="169198"/>
                  <a:pt x="169199" y="0"/>
                  <a:pt x="377916" y="0"/>
                </a:cubicBezTo>
                <a:lnTo>
                  <a:pt x="755830" y="0"/>
                </a:lnTo>
                <a:lnTo>
                  <a:pt x="755830" y="377915"/>
                </a:lnTo>
                <a:cubicBezTo>
                  <a:pt x="755830" y="586632"/>
                  <a:pt x="586632" y="755830"/>
                  <a:pt x="377915" y="755830"/>
                </a:cubicBezTo>
                <a:cubicBezTo>
                  <a:pt x="273557" y="755830"/>
                  <a:pt x="179078" y="713531"/>
                  <a:pt x="110689" y="6451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8" name="任意多边形 37">
            <a:extLst>
              <a:ext uri="{FF2B5EF4-FFF2-40B4-BE49-F238E27FC236}">
                <a16:creationId xmlns:a16="http://schemas.microsoft.com/office/drawing/2014/main" xmlns="" id="{8B848A5F-8EDD-4A98-8738-2EA2B700B410}"/>
              </a:ext>
            </a:extLst>
          </p:cNvPr>
          <p:cNvSpPr/>
          <p:nvPr/>
        </p:nvSpPr>
        <p:spPr bwMode="auto">
          <a:xfrm rot="8074235">
            <a:off x="4632325" y="2379663"/>
            <a:ext cx="755650" cy="755650"/>
          </a:xfrm>
          <a:custGeom>
            <a:avLst/>
            <a:gdLst>
              <a:gd name="connsiteX0" fmla="*/ 191162 w 755830"/>
              <a:gd name="connsiteY0" fmla="*/ 561890 h 755830"/>
              <a:gd name="connsiteX1" fmla="*/ 561890 w 755830"/>
              <a:gd name="connsiteY1" fmla="*/ 564669 h 755830"/>
              <a:gd name="connsiteX2" fmla="*/ 564669 w 755830"/>
              <a:gd name="connsiteY2" fmla="*/ 193940 h 755830"/>
              <a:gd name="connsiteX3" fmla="*/ 193941 w 755830"/>
              <a:gd name="connsiteY3" fmla="*/ 191162 h 755830"/>
              <a:gd name="connsiteX4" fmla="*/ 191162 w 755830"/>
              <a:gd name="connsiteY4" fmla="*/ 561890 h 755830"/>
              <a:gd name="connsiteX5" fmla="*/ 110689 w 755830"/>
              <a:gd name="connsiteY5" fmla="*/ 645141 h 755830"/>
              <a:gd name="connsiteX6" fmla="*/ 0 w 755830"/>
              <a:gd name="connsiteY6" fmla="*/ 377915 h 755830"/>
              <a:gd name="connsiteX7" fmla="*/ 1 w 755830"/>
              <a:gd name="connsiteY7" fmla="*/ 377915 h 755830"/>
              <a:gd name="connsiteX8" fmla="*/ 377916 w 755830"/>
              <a:gd name="connsiteY8" fmla="*/ 0 h 755830"/>
              <a:gd name="connsiteX9" fmla="*/ 755830 w 755830"/>
              <a:gd name="connsiteY9" fmla="*/ 0 h 755830"/>
              <a:gd name="connsiteX10" fmla="*/ 755830 w 755830"/>
              <a:gd name="connsiteY10" fmla="*/ 377915 h 755830"/>
              <a:gd name="connsiteX11" fmla="*/ 377915 w 755830"/>
              <a:gd name="connsiteY11" fmla="*/ 755830 h 755830"/>
              <a:gd name="connsiteX12" fmla="*/ 110689 w 755830"/>
              <a:gd name="connsiteY12" fmla="*/ 645141 h 75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5830" h="755830">
                <a:moveTo>
                  <a:pt x="191162" y="561890"/>
                </a:moveTo>
                <a:cubicBezTo>
                  <a:pt x="292769" y="665032"/>
                  <a:pt x="458749" y="666276"/>
                  <a:pt x="561890" y="564669"/>
                </a:cubicBezTo>
                <a:cubicBezTo>
                  <a:pt x="665032" y="463062"/>
                  <a:pt x="666276" y="297082"/>
                  <a:pt x="564669" y="193940"/>
                </a:cubicBezTo>
                <a:cubicBezTo>
                  <a:pt x="463062" y="90799"/>
                  <a:pt x="297082" y="89555"/>
                  <a:pt x="193941" y="191162"/>
                </a:cubicBezTo>
                <a:cubicBezTo>
                  <a:pt x="90799" y="292769"/>
                  <a:pt x="89555" y="458749"/>
                  <a:pt x="191162" y="561890"/>
                </a:cubicBezTo>
                <a:close/>
                <a:moveTo>
                  <a:pt x="110689" y="645141"/>
                </a:moveTo>
                <a:cubicBezTo>
                  <a:pt x="42299" y="576752"/>
                  <a:pt x="0" y="482273"/>
                  <a:pt x="0" y="377915"/>
                </a:cubicBezTo>
                <a:lnTo>
                  <a:pt x="1" y="377915"/>
                </a:lnTo>
                <a:cubicBezTo>
                  <a:pt x="1" y="169198"/>
                  <a:pt x="169199" y="0"/>
                  <a:pt x="377916" y="0"/>
                </a:cubicBezTo>
                <a:lnTo>
                  <a:pt x="755830" y="0"/>
                </a:lnTo>
                <a:lnTo>
                  <a:pt x="755830" y="377915"/>
                </a:lnTo>
                <a:cubicBezTo>
                  <a:pt x="755830" y="586632"/>
                  <a:pt x="586632" y="755830"/>
                  <a:pt x="377915" y="755830"/>
                </a:cubicBezTo>
                <a:cubicBezTo>
                  <a:pt x="273557" y="755830"/>
                  <a:pt x="179078" y="713531"/>
                  <a:pt x="110689" y="645141"/>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4" name="任意多边形 43">
            <a:extLst>
              <a:ext uri="{FF2B5EF4-FFF2-40B4-BE49-F238E27FC236}">
                <a16:creationId xmlns:a16="http://schemas.microsoft.com/office/drawing/2014/main" xmlns="" id="{A0B95FCA-A304-465E-84A2-DA43A90F3C57}"/>
              </a:ext>
            </a:extLst>
          </p:cNvPr>
          <p:cNvSpPr/>
          <p:nvPr/>
        </p:nvSpPr>
        <p:spPr bwMode="auto">
          <a:xfrm rot="8074235">
            <a:off x="9256713" y="2379663"/>
            <a:ext cx="755650" cy="755650"/>
          </a:xfrm>
          <a:custGeom>
            <a:avLst/>
            <a:gdLst>
              <a:gd name="connsiteX0" fmla="*/ 191162 w 755830"/>
              <a:gd name="connsiteY0" fmla="*/ 561890 h 755830"/>
              <a:gd name="connsiteX1" fmla="*/ 561890 w 755830"/>
              <a:gd name="connsiteY1" fmla="*/ 564669 h 755830"/>
              <a:gd name="connsiteX2" fmla="*/ 564669 w 755830"/>
              <a:gd name="connsiteY2" fmla="*/ 193940 h 755830"/>
              <a:gd name="connsiteX3" fmla="*/ 193941 w 755830"/>
              <a:gd name="connsiteY3" fmla="*/ 191162 h 755830"/>
              <a:gd name="connsiteX4" fmla="*/ 191162 w 755830"/>
              <a:gd name="connsiteY4" fmla="*/ 561890 h 755830"/>
              <a:gd name="connsiteX5" fmla="*/ 110689 w 755830"/>
              <a:gd name="connsiteY5" fmla="*/ 645141 h 755830"/>
              <a:gd name="connsiteX6" fmla="*/ 0 w 755830"/>
              <a:gd name="connsiteY6" fmla="*/ 377915 h 755830"/>
              <a:gd name="connsiteX7" fmla="*/ 1 w 755830"/>
              <a:gd name="connsiteY7" fmla="*/ 377915 h 755830"/>
              <a:gd name="connsiteX8" fmla="*/ 377916 w 755830"/>
              <a:gd name="connsiteY8" fmla="*/ 0 h 755830"/>
              <a:gd name="connsiteX9" fmla="*/ 755830 w 755830"/>
              <a:gd name="connsiteY9" fmla="*/ 0 h 755830"/>
              <a:gd name="connsiteX10" fmla="*/ 755830 w 755830"/>
              <a:gd name="connsiteY10" fmla="*/ 377915 h 755830"/>
              <a:gd name="connsiteX11" fmla="*/ 377915 w 755830"/>
              <a:gd name="connsiteY11" fmla="*/ 755830 h 755830"/>
              <a:gd name="connsiteX12" fmla="*/ 110689 w 755830"/>
              <a:gd name="connsiteY12" fmla="*/ 645141 h 75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5830" h="755830">
                <a:moveTo>
                  <a:pt x="191162" y="561890"/>
                </a:moveTo>
                <a:cubicBezTo>
                  <a:pt x="292769" y="665032"/>
                  <a:pt x="458749" y="666276"/>
                  <a:pt x="561890" y="564669"/>
                </a:cubicBezTo>
                <a:cubicBezTo>
                  <a:pt x="665032" y="463062"/>
                  <a:pt x="666276" y="297082"/>
                  <a:pt x="564669" y="193940"/>
                </a:cubicBezTo>
                <a:cubicBezTo>
                  <a:pt x="463062" y="90799"/>
                  <a:pt x="297082" y="89555"/>
                  <a:pt x="193941" y="191162"/>
                </a:cubicBezTo>
                <a:cubicBezTo>
                  <a:pt x="90799" y="292769"/>
                  <a:pt x="89555" y="458749"/>
                  <a:pt x="191162" y="561890"/>
                </a:cubicBezTo>
                <a:close/>
                <a:moveTo>
                  <a:pt x="110689" y="645141"/>
                </a:moveTo>
                <a:cubicBezTo>
                  <a:pt x="42299" y="576752"/>
                  <a:pt x="0" y="482273"/>
                  <a:pt x="0" y="377915"/>
                </a:cubicBezTo>
                <a:lnTo>
                  <a:pt x="1" y="377915"/>
                </a:lnTo>
                <a:cubicBezTo>
                  <a:pt x="1" y="169198"/>
                  <a:pt x="169199" y="0"/>
                  <a:pt x="377916" y="0"/>
                </a:cubicBezTo>
                <a:lnTo>
                  <a:pt x="755830" y="0"/>
                </a:lnTo>
                <a:lnTo>
                  <a:pt x="755830" y="377915"/>
                </a:lnTo>
                <a:cubicBezTo>
                  <a:pt x="755830" y="586632"/>
                  <a:pt x="586632" y="755830"/>
                  <a:pt x="377915" y="755830"/>
                </a:cubicBezTo>
                <a:cubicBezTo>
                  <a:pt x="273557" y="755830"/>
                  <a:pt x="179078" y="713531"/>
                  <a:pt x="110689" y="645141"/>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6152" name="组合 46">
            <a:extLst>
              <a:ext uri="{FF2B5EF4-FFF2-40B4-BE49-F238E27FC236}">
                <a16:creationId xmlns:a16="http://schemas.microsoft.com/office/drawing/2014/main" xmlns="" id="{CEC6574D-450D-4B74-8862-934A772F63EA}"/>
              </a:ext>
            </a:extLst>
          </p:cNvPr>
          <p:cNvGrpSpPr>
            <a:grpSpLocks/>
          </p:cNvGrpSpPr>
          <p:nvPr/>
        </p:nvGrpSpPr>
        <p:grpSpPr bwMode="auto">
          <a:xfrm>
            <a:off x="1708150" y="2379663"/>
            <a:ext cx="2070100" cy="2384425"/>
            <a:chOff x="3974665" y="1682879"/>
            <a:chExt cx="2069076" cy="2384731"/>
          </a:xfrm>
        </p:grpSpPr>
        <p:sp>
          <p:nvSpPr>
            <p:cNvPr id="48" name="任意多边形 47">
              <a:extLst>
                <a:ext uri="{FF2B5EF4-FFF2-40B4-BE49-F238E27FC236}">
                  <a16:creationId xmlns:a16="http://schemas.microsoft.com/office/drawing/2014/main" xmlns="" id="{AD8A0B54-A9A7-48F2-B450-CFC1C322DD89}"/>
                </a:ext>
              </a:extLst>
            </p:cNvPr>
            <p:cNvSpPr/>
            <p:nvPr/>
          </p:nvSpPr>
          <p:spPr>
            <a:xfrm rot="8074235">
              <a:off x="4585315" y="1683114"/>
              <a:ext cx="755747" cy="755276"/>
            </a:xfrm>
            <a:custGeom>
              <a:avLst/>
              <a:gdLst>
                <a:gd name="connsiteX0" fmla="*/ 191162 w 755830"/>
                <a:gd name="connsiteY0" fmla="*/ 561890 h 755830"/>
                <a:gd name="connsiteX1" fmla="*/ 561890 w 755830"/>
                <a:gd name="connsiteY1" fmla="*/ 564669 h 755830"/>
                <a:gd name="connsiteX2" fmla="*/ 564669 w 755830"/>
                <a:gd name="connsiteY2" fmla="*/ 193940 h 755830"/>
                <a:gd name="connsiteX3" fmla="*/ 193941 w 755830"/>
                <a:gd name="connsiteY3" fmla="*/ 191162 h 755830"/>
                <a:gd name="connsiteX4" fmla="*/ 191162 w 755830"/>
                <a:gd name="connsiteY4" fmla="*/ 561890 h 755830"/>
                <a:gd name="connsiteX5" fmla="*/ 110689 w 755830"/>
                <a:gd name="connsiteY5" fmla="*/ 645141 h 755830"/>
                <a:gd name="connsiteX6" fmla="*/ 0 w 755830"/>
                <a:gd name="connsiteY6" fmla="*/ 377915 h 755830"/>
                <a:gd name="connsiteX7" fmla="*/ 1 w 755830"/>
                <a:gd name="connsiteY7" fmla="*/ 377915 h 755830"/>
                <a:gd name="connsiteX8" fmla="*/ 377916 w 755830"/>
                <a:gd name="connsiteY8" fmla="*/ 0 h 755830"/>
                <a:gd name="connsiteX9" fmla="*/ 755830 w 755830"/>
                <a:gd name="connsiteY9" fmla="*/ 0 h 755830"/>
                <a:gd name="connsiteX10" fmla="*/ 755830 w 755830"/>
                <a:gd name="connsiteY10" fmla="*/ 377915 h 755830"/>
                <a:gd name="connsiteX11" fmla="*/ 377915 w 755830"/>
                <a:gd name="connsiteY11" fmla="*/ 755830 h 755830"/>
                <a:gd name="connsiteX12" fmla="*/ 110689 w 755830"/>
                <a:gd name="connsiteY12" fmla="*/ 645141 h 75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5830" h="755830">
                  <a:moveTo>
                    <a:pt x="191162" y="561890"/>
                  </a:moveTo>
                  <a:cubicBezTo>
                    <a:pt x="292769" y="665032"/>
                    <a:pt x="458749" y="666276"/>
                    <a:pt x="561890" y="564669"/>
                  </a:cubicBezTo>
                  <a:cubicBezTo>
                    <a:pt x="665032" y="463062"/>
                    <a:pt x="666276" y="297082"/>
                    <a:pt x="564669" y="193940"/>
                  </a:cubicBezTo>
                  <a:cubicBezTo>
                    <a:pt x="463062" y="90799"/>
                    <a:pt x="297082" y="89555"/>
                    <a:pt x="193941" y="191162"/>
                  </a:cubicBezTo>
                  <a:cubicBezTo>
                    <a:pt x="90799" y="292769"/>
                    <a:pt x="89555" y="458749"/>
                    <a:pt x="191162" y="561890"/>
                  </a:cubicBezTo>
                  <a:close/>
                  <a:moveTo>
                    <a:pt x="110689" y="645141"/>
                  </a:moveTo>
                  <a:cubicBezTo>
                    <a:pt x="42299" y="576752"/>
                    <a:pt x="0" y="482273"/>
                    <a:pt x="0" y="377915"/>
                  </a:cubicBezTo>
                  <a:lnTo>
                    <a:pt x="1" y="377915"/>
                  </a:lnTo>
                  <a:cubicBezTo>
                    <a:pt x="1" y="169198"/>
                    <a:pt x="169199" y="0"/>
                    <a:pt x="377916" y="0"/>
                  </a:cubicBezTo>
                  <a:lnTo>
                    <a:pt x="755830" y="0"/>
                  </a:lnTo>
                  <a:lnTo>
                    <a:pt x="755830" y="377915"/>
                  </a:lnTo>
                  <a:cubicBezTo>
                    <a:pt x="755830" y="586632"/>
                    <a:pt x="586632" y="755830"/>
                    <a:pt x="377915" y="755830"/>
                  </a:cubicBezTo>
                  <a:cubicBezTo>
                    <a:pt x="273557" y="755830"/>
                    <a:pt x="179078" y="713531"/>
                    <a:pt x="110689" y="645141"/>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163" name="文本框 49">
              <a:extLst>
                <a:ext uri="{FF2B5EF4-FFF2-40B4-BE49-F238E27FC236}">
                  <a16:creationId xmlns:a16="http://schemas.microsoft.com/office/drawing/2014/main" xmlns="" id="{7B643D29-0F0E-4F03-AFB5-EBDEFF9A5100}"/>
                </a:ext>
              </a:extLst>
            </p:cNvPr>
            <p:cNvSpPr txBox="1">
              <a:spLocks noChangeArrowheads="1"/>
            </p:cNvSpPr>
            <p:nvPr/>
          </p:nvSpPr>
          <p:spPr bwMode="auto">
            <a:xfrm>
              <a:off x="3974665" y="2990222"/>
              <a:ext cx="2069076" cy="107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sz="1600" dirty="0"/>
                <a:t>在学院指导下，已经建设二级学院</a:t>
              </a:r>
              <a:r>
                <a:rPr lang="en-US" altLang="zh-CN" sz="1600" dirty="0"/>
                <a:t>-</a:t>
              </a:r>
              <a:r>
                <a:rPr lang="zh-CN" altLang="en-US" sz="1600" dirty="0"/>
                <a:t>教研室</a:t>
              </a:r>
              <a:r>
                <a:rPr lang="en-US" altLang="zh-CN" sz="1600" dirty="0"/>
                <a:t>-</a:t>
              </a:r>
              <a:r>
                <a:rPr lang="zh-CN" altLang="en-US" sz="1600" dirty="0"/>
                <a:t>专业</a:t>
              </a:r>
              <a:r>
                <a:rPr lang="en-US" altLang="zh-CN" sz="1600" dirty="0"/>
                <a:t>-</a:t>
              </a:r>
              <a:r>
                <a:rPr lang="zh-CN" altLang="en-US" sz="1600" dirty="0"/>
                <a:t>课程的教学</a:t>
              </a:r>
            </a:p>
            <a:p>
              <a:pPr eaLnBrk="1" hangingPunct="1">
                <a:lnSpc>
                  <a:spcPct val="100000"/>
                </a:lnSpc>
                <a:spcBef>
                  <a:spcPct val="0"/>
                </a:spcBef>
                <a:buFontTx/>
                <a:buNone/>
              </a:pPr>
              <a:r>
                <a:rPr lang="zh-CN" altLang="en-US" sz="1600" dirty="0"/>
                <a:t>管理体系</a:t>
              </a:r>
            </a:p>
          </p:txBody>
        </p:sp>
      </p:grpSp>
      <p:sp>
        <p:nvSpPr>
          <p:cNvPr id="51" name="圆角矩形 50">
            <a:extLst>
              <a:ext uri="{FF2B5EF4-FFF2-40B4-BE49-F238E27FC236}">
                <a16:creationId xmlns:a16="http://schemas.microsoft.com/office/drawing/2014/main" xmlns="" id="{7D07321C-EB58-4594-B85E-6EC8A11A7EB7}"/>
              </a:ext>
            </a:extLst>
          </p:cNvPr>
          <p:cNvSpPr/>
          <p:nvPr/>
        </p:nvSpPr>
        <p:spPr>
          <a:xfrm>
            <a:off x="1616075" y="3422650"/>
            <a:ext cx="2162175" cy="1552575"/>
          </a:xfrm>
          <a:prstGeom prst="roundRect">
            <a:avLst/>
          </a:prstGeom>
          <a:no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2" name="圆角矩形 51">
            <a:extLst>
              <a:ext uri="{FF2B5EF4-FFF2-40B4-BE49-F238E27FC236}">
                <a16:creationId xmlns:a16="http://schemas.microsoft.com/office/drawing/2014/main" xmlns="" id="{29F4F441-09C9-445C-A937-1C88545892B0}"/>
              </a:ext>
            </a:extLst>
          </p:cNvPr>
          <p:cNvSpPr/>
          <p:nvPr/>
        </p:nvSpPr>
        <p:spPr>
          <a:xfrm>
            <a:off x="3929063" y="3422650"/>
            <a:ext cx="2162175" cy="1552575"/>
          </a:xfrm>
          <a:prstGeom prst="roundRect">
            <a:avLst/>
          </a:prstGeom>
          <a:noFill/>
          <a:ln w="317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3" name="圆角矩形 52">
            <a:extLst>
              <a:ext uri="{FF2B5EF4-FFF2-40B4-BE49-F238E27FC236}">
                <a16:creationId xmlns:a16="http://schemas.microsoft.com/office/drawing/2014/main" xmlns="" id="{0882F07B-D12E-46B7-AB78-EC0F618C7C47}"/>
              </a:ext>
            </a:extLst>
          </p:cNvPr>
          <p:cNvSpPr/>
          <p:nvPr/>
        </p:nvSpPr>
        <p:spPr>
          <a:xfrm>
            <a:off x="6240463" y="3422650"/>
            <a:ext cx="2163762" cy="1552575"/>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4" name="圆角矩形 53">
            <a:extLst>
              <a:ext uri="{FF2B5EF4-FFF2-40B4-BE49-F238E27FC236}">
                <a16:creationId xmlns:a16="http://schemas.microsoft.com/office/drawing/2014/main" xmlns="" id="{FB0A3449-DFF9-4BFD-95C0-1AD1EEBF74CE}"/>
              </a:ext>
            </a:extLst>
          </p:cNvPr>
          <p:cNvSpPr/>
          <p:nvPr/>
        </p:nvSpPr>
        <p:spPr>
          <a:xfrm>
            <a:off x="8553450" y="3422650"/>
            <a:ext cx="2163763" cy="1552575"/>
          </a:xfrm>
          <a:prstGeom prst="roundRect">
            <a:avLst/>
          </a:prstGeom>
          <a:noFill/>
          <a:ln w="317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7" name="圆角矩形 53">
            <a:extLst>
              <a:ext uri="{FF2B5EF4-FFF2-40B4-BE49-F238E27FC236}">
                <a16:creationId xmlns:a16="http://schemas.microsoft.com/office/drawing/2014/main" xmlns="" id="{4EDFCDF6-3307-4818-BCDD-929ECCC7896C}"/>
              </a:ext>
            </a:extLst>
          </p:cNvPr>
          <p:cNvSpPr/>
          <p:nvPr/>
        </p:nvSpPr>
        <p:spPr>
          <a:xfrm>
            <a:off x="1633538" y="1195388"/>
            <a:ext cx="5440362" cy="630237"/>
          </a:xfrm>
          <a:prstGeom prst="roundRect">
            <a:avLst/>
          </a:prstGeom>
          <a:noFill/>
          <a:ln w="317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0" name="文本框 39">
            <a:extLst>
              <a:ext uri="{FF2B5EF4-FFF2-40B4-BE49-F238E27FC236}">
                <a16:creationId xmlns:a16="http://schemas.microsoft.com/office/drawing/2014/main" xmlns="" id="{65D445C2-AA8C-4BF6-AB84-9668C0448947}"/>
              </a:ext>
            </a:extLst>
          </p:cNvPr>
          <p:cNvSpPr txBox="1"/>
          <p:nvPr/>
        </p:nvSpPr>
        <p:spPr>
          <a:xfrm rot="16200000">
            <a:off x="4149725" y="-1012824"/>
            <a:ext cx="460375" cy="4991100"/>
          </a:xfrm>
          <a:prstGeom prst="rect">
            <a:avLst/>
          </a:prstGeom>
          <a:noFill/>
          <a:ln>
            <a:noFill/>
          </a:ln>
        </p:spPr>
        <p:txBody>
          <a:bodyPr vert="eaVert">
            <a:spAutoFit/>
          </a:bodyPr>
          <a:lstStyle/>
          <a:p>
            <a:pPr algn="dist">
              <a:defRPr/>
            </a:pPr>
            <a:r>
              <a:rPr lang="zh-CN" altLang="en-US"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课程基本情况</a:t>
            </a:r>
            <a:r>
              <a:rPr lang="en-US" altLang="zh-CN"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a:t>
            </a:r>
            <a:r>
              <a:rPr lang="zh-CN" altLang="en-US"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诊改基础</a:t>
            </a:r>
          </a:p>
        </p:txBody>
      </p:sp>
      <p:sp>
        <p:nvSpPr>
          <p:cNvPr id="6159" name="文本框 49">
            <a:extLst>
              <a:ext uri="{FF2B5EF4-FFF2-40B4-BE49-F238E27FC236}">
                <a16:creationId xmlns:a16="http://schemas.microsoft.com/office/drawing/2014/main" xmlns="" id="{1674BD04-69FA-481D-84FD-E95F469545EC}"/>
              </a:ext>
            </a:extLst>
          </p:cNvPr>
          <p:cNvSpPr txBox="1">
            <a:spLocks noChangeArrowheads="1"/>
          </p:cNvSpPr>
          <p:nvPr/>
        </p:nvSpPr>
        <p:spPr bwMode="auto">
          <a:xfrm>
            <a:off x="3975100" y="3790950"/>
            <a:ext cx="20701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sz="1600" dirty="0"/>
              <a:t>多次授课的基础上，基本组建本课程的教学团队</a:t>
            </a:r>
          </a:p>
        </p:txBody>
      </p:sp>
      <p:sp>
        <p:nvSpPr>
          <p:cNvPr id="6160" name="文本框 49">
            <a:extLst>
              <a:ext uri="{FF2B5EF4-FFF2-40B4-BE49-F238E27FC236}">
                <a16:creationId xmlns:a16="http://schemas.microsoft.com/office/drawing/2014/main" xmlns="" id="{E4A986CF-E576-429B-8DE1-465011912619}"/>
              </a:ext>
            </a:extLst>
          </p:cNvPr>
          <p:cNvSpPr txBox="1">
            <a:spLocks noChangeArrowheads="1"/>
          </p:cNvSpPr>
          <p:nvPr/>
        </p:nvSpPr>
        <p:spPr bwMode="auto">
          <a:xfrm>
            <a:off x="6299200" y="3716338"/>
            <a:ext cx="2068513"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sz="1600" dirty="0"/>
              <a:t>结</a:t>
            </a:r>
            <a:r>
              <a:rPr lang="zh-CN" altLang="en-US" sz="1600" dirty="0" smtClean="0"/>
              <a:t>合电子商务专</a:t>
            </a:r>
            <a:r>
              <a:rPr lang="zh-CN" altLang="en-US" sz="1600" dirty="0"/>
              <a:t>业人才培养方案，已制定本课程的课程标准、课程教学大纲</a:t>
            </a:r>
          </a:p>
        </p:txBody>
      </p:sp>
      <p:sp>
        <p:nvSpPr>
          <p:cNvPr id="6161" name="文本框 49">
            <a:extLst>
              <a:ext uri="{FF2B5EF4-FFF2-40B4-BE49-F238E27FC236}">
                <a16:creationId xmlns:a16="http://schemas.microsoft.com/office/drawing/2014/main" xmlns="" id="{F80DE2F4-0563-43F8-8931-8B4C1AD5E1C9}"/>
              </a:ext>
            </a:extLst>
          </p:cNvPr>
          <p:cNvSpPr txBox="1">
            <a:spLocks noChangeArrowheads="1"/>
          </p:cNvSpPr>
          <p:nvPr/>
        </p:nvSpPr>
        <p:spPr bwMode="auto">
          <a:xfrm>
            <a:off x="8599488" y="3668713"/>
            <a:ext cx="207010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sz="1600" dirty="0"/>
              <a:t>初步建立课程资源库，修订课程考核改革方案，建立基于过程的考核体系</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8AC3F9D-1DBA-491D-8205-9A66BD2F0B25}"/>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BD1F75E6-8B39-436A-8896-0765490E4F87}"/>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7E468C2E-8388-4929-878C-BE10257E186E}"/>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AD5211D0-A9BF-4B6A-A0FF-97217721191E}"/>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3" name="泪滴形 2">
            <a:extLst>
              <a:ext uri="{FF2B5EF4-FFF2-40B4-BE49-F238E27FC236}">
                <a16:creationId xmlns:a16="http://schemas.microsoft.com/office/drawing/2014/main" xmlns="" id="{AC6F2470-3535-4E96-B8E3-1B5BD47E6302}"/>
              </a:ext>
            </a:extLst>
          </p:cNvPr>
          <p:cNvSpPr/>
          <p:nvPr/>
        </p:nvSpPr>
        <p:spPr>
          <a:xfrm rot="18866054">
            <a:off x="2185988" y="2033588"/>
            <a:ext cx="2822575" cy="2822575"/>
          </a:xfrm>
          <a:prstGeom prst="teardrop">
            <a:avLst>
              <a:gd name="adj" fmla="val 1621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8" name="组合 7">
            <a:extLst>
              <a:ext uri="{FF2B5EF4-FFF2-40B4-BE49-F238E27FC236}">
                <a16:creationId xmlns:a16="http://schemas.microsoft.com/office/drawing/2014/main" xmlns="" id="{4AAA555F-148A-454F-8647-EB2916E9CE6F}"/>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6C281477-A360-4BEF-B8DF-B7346D6C2FD0}"/>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AA0F3089-E4D4-4351-A278-237EEE963FC7}"/>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8DE957D2-8312-4715-998F-92ACB75E8ECB}"/>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21" name="椭圆 20">
            <a:extLst>
              <a:ext uri="{FF2B5EF4-FFF2-40B4-BE49-F238E27FC236}">
                <a16:creationId xmlns:a16="http://schemas.microsoft.com/office/drawing/2014/main" xmlns="" id="{D53B1598-6A5B-4C9E-873C-1A0A8791B118}"/>
              </a:ext>
            </a:extLst>
          </p:cNvPr>
          <p:cNvSpPr/>
          <p:nvPr/>
        </p:nvSpPr>
        <p:spPr>
          <a:xfrm>
            <a:off x="2547938" y="2382838"/>
            <a:ext cx="2117725" cy="211772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3" name="任意多边形 22">
            <a:extLst>
              <a:ext uri="{FF2B5EF4-FFF2-40B4-BE49-F238E27FC236}">
                <a16:creationId xmlns:a16="http://schemas.microsoft.com/office/drawing/2014/main" xmlns="" id="{E37B0950-B89C-451D-BCCE-2340D842808B}"/>
              </a:ext>
            </a:extLst>
          </p:cNvPr>
          <p:cNvSpPr/>
          <p:nvPr/>
        </p:nvSpPr>
        <p:spPr>
          <a:xfrm rot="10800000" flipH="1" flipV="1">
            <a:off x="2686050" y="2489200"/>
            <a:ext cx="1843088" cy="1906588"/>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 name="任意多边形 23">
            <a:extLst>
              <a:ext uri="{FF2B5EF4-FFF2-40B4-BE49-F238E27FC236}">
                <a16:creationId xmlns:a16="http://schemas.microsoft.com/office/drawing/2014/main" xmlns="" id="{F7A13402-0307-470F-A3EF-21DADF007399}"/>
              </a:ext>
            </a:extLst>
          </p:cNvPr>
          <p:cNvSpPr/>
          <p:nvPr/>
        </p:nvSpPr>
        <p:spPr>
          <a:xfrm rot="9035167" flipH="1" flipV="1">
            <a:off x="2686050" y="2489200"/>
            <a:ext cx="1843088" cy="1906588"/>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104" name="文本框 24">
            <a:extLst>
              <a:ext uri="{FF2B5EF4-FFF2-40B4-BE49-F238E27FC236}">
                <a16:creationId xmlns:a16="http://schemas.microsoft.com/office/drawing/2014/main" xmlns="" id="{DED71928-4D68-492D-A940-C82A86BD1DF8}"/>
              </a:ext>
            </a:extLst>
          </p:cNvPr>
          <p:cNvSpPr txBox="1">
            <a:spLocks noChangeArrowheads="1"/>
          </p:cNvSpPr>
          <p:nvPr/>
        </p:nvSpPr>
        <p:spPr bwMode="auto">
          <a:xfrm>
            <a:off x="3300413" y="3027363"/>
            <a:ext cx="709612"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4800" dirty="0">
                <a:latin typeface="Arial Black" panose="020B0A04020102020204" pitchFamily="34" charset="0"/>
              </a:rPr>
              <a:t>2</a:t>
            </a:r>
            <a:endParaRPr lang="zh-CN" altLang="en-US" sz="4800" dirty="0">
              <a:latin typeface="Arial Black" panose="020B0A04020102020204" pitchFamily="34" charset="0"/>
            </a:endParaRPr>
          </a:p>
        </p:txBody>
      </p:sp>
      <p:sp>
        <p:nvSpPr>
          <p:cNvPr id="4105" name="文本框 25">
            <a:extLst>
              <a:ext uri="{FF2B5EF4-FFF2-40B4-BE49-F238E27FC236}">
                <a16:creationId xmlns:a16="http://schemas.microsoft.com/office/drawing/2014/main" xmlns="" id="{66557E29-1444-482B-B2E1-4DBFC540FF16}"/>
              </a:ext>
            </a:extLst>
          </p:cNvPr>
          <p:cNvSpPr txBox="1">
            <a:spLocks noChangeArrowheads="1"/>
          </p:cNvSpPr>
          <p:nvPr/>
        </p:nvSpPr>
        <p:spPr bwMode="auto">
          <a:xfrm>
            <a:off x="5401675" y="3256487"/>
            <a:ext cx="410427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dist" eaLnBrk="1" hangingPunct="1">
              <a:lnSpc>
                <a:spcPct val="100000"/>
              </a:lnSpc>
              <a:spcBef>
                <a:spcPct val="0"/>
              </a:spcBef>
              <a:buFontTx/>
              <a:buNone/>
            </a:pPr>
            <a:r>
              <a:rPr lang="zh-CN" altLang="en-US" sz="3600" b="1" dirty="0">
                <a:solidFill>
                  <a:srgbClr val="0070C0"/>
                </a:solidFill>
                <a:effectLst>
                  <a:outerShdw blurRad="38100" dist="38100" dir="2700000" algn="tl">
                    <a:srgbClr val="000000">
                      <a:alpha val="43137"/>
                    </a:srgbClr>
                  </a:outerShdw>
                </a:effectLst>
              </a:rPr>
              <a:t>总体设计</a:t>
            </a:r>
          </a:p>
        </p:txBody>
      </p:sp>
    </p:spTree>
    <p:extLst>
      <p:ext uri="{BB962C8B-B14F-4D97-AF65-F5344CB8AC3E}">
        <p14:creationId xmlns:p14="http://schemas.microsoft.com/office/powerpoint/2010/main" xmlns="" val="3775831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2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69BF90C-02C0-424C-ABB7-2115B8F0EBA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4942" y="1731962"/>
            <a:ext cx="10532423" cy="5052052"/>
          </a:xfrm>
          <a:prstGeom prst="rect">
            <a:avLst/>
          </a:prstGeom>
        </p:spPr>
      </p:pic>
      <p:grpSp>
        <p:nvGrpSpPr>
          <p:cNvPr id="7170" name="组合 15">
            <a:extLst>
              <a:ext uri="{FF2B5EF4-FFF2-40B4-BE49-F238E27FC236}">
                <a16:creationId xmlns:a16="http://schemas.microsoft.com/office/drawing/2014/main" xmlns="" id="{DCE1802A-8A33-47EA-A40A-9201F1CAB9CF}"/>
              </a:ext>
            </a:extLst>
          </p:cNvPr>
          <p:cNvGrpSpPr>
            <a:grpSpLocks/>
          </p:cNvGrpSpPr>
          <p:nvPr/>
        </p:nvGrpSpPr>
        <p:grpSpPr bwMode="auto">
          <a:xfrm>
            <a:off x="290513" y="687388"/>
            <a:ext cx="1119187" cy="1082675"/>
            <a:chOff x="290466" y="687526"/>
            <a:chExt cx="1119085" cy="1082047"/>
          </a:xfrm>
        </p:grpSpPr>
        <p:sp>
          <p:nvSpPr>
            <p:cNvPr id="17" name="泪滴形 16">
              <a:extLst>
                <a:ext uri="{FF2B5EF4-FFF2-40B4-BE49-F238E27FC236}">
                  <a16:creationId xmlns:a16="http://schemas.microsoft.com/office/drawing/2014/main" xmlns="" id="{919728D0-76EF-412E-A7E8-B15078B71F0F}"/>
                </a:ext>
              </a:extLst>
            </p:cNvPr>
            <p:cNvSpPr/>
            <p:nvPr/>
          </p:nvSpPr>
          <p:spPr>
            <a:xfrm rot="18866054">
              <a:off x="308985" y="669007"/>
              <a:ext cx="1082047" cy="1119085"/>
            </a:xfrm>
            <a:prstGeom prst="teardrop">
              <a:avLst>
                <a:gd name="adj" fmla="val 1621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7176" name="组合 17">
              <a:extLst>
                <a:ext uri="{FF2B5EF4-FFF2-40B4-BE49-F238E27FC236}">
                  <a16:creationId xmlns:a16="http://schemas.microsoft.com/office/drawing/2014/main" xmlns="" id="{DF4DE300-6447-4CD1-BD2C-FAED89BE1949}"/>
                </a:ext>
              </a:extLst>
            </p:cNvPr>
            <p:cNvGrpSpPr>
              <a:grpSpLocks/>
            </p:cNvGrpSpPr>
            <p:nvPr/>
          </p:nvGrpSpPr>
          <p:grpSpPr bwMode="auto">
            <a:xfrm>
              <a:off x="339109" y="700492"/>
              <a:ext cx="1008185" cy="1035411"/>
              <a:chOff x="-271312" y="-9132"/>
              <a:chExt cx="2204752" cy="2227490"/>
            </a:xfrm>
          </p:grpSpPr>
          <p:sp>
            <p:nvSpPr>
              <p:cNvPr id="19" name="椭圆 18">
                <a:extLst>
                  <a:ext uri="{FF2B5EF4-FFF2-40B4-BE49-F238E27FC236}">
                    <a16:creationId xmlns:a16="http://schemas.microsoft.com/office/drawing/2014/main" xmlns="" id="{958CEFFA-1DA2-4AF2-8F1E-95E3786C0045}"/>
                  </a:ext>
                </a:extLst>
              </p:cNvPr>
              <p:cNvSpPr/>
              <p:nvPr/>
            </p:nvSpPr>
            <p:spPr>
              <a:xfrm>
                <a:off x="-270077" y="-9721"/>
                <a:ext cx="2204284" cy="22288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 name="任意多边形 22">
                <a:extLst>
                  <a:ext uri="{FF2B5EF4-FFF2-40B4-BE49-F238E27FC236}">
                    <a16:creationId xmlns:a16="http://schemas.microsoft.com/office/drawing/2014/main" xmlns="" id="{AD7AADA1-236E-47C8-AE45-DA31B8A5C58E}"/>
                  </a:ext>
                </a:extLst>
              </p:cNvPr>
              <p:cNvSpPr/>
              <p:nvPr/>
            </p:nvSpPr>
            <p:spPr>
              <a:xfrm rot="10800000" flipH="1" flipV="1">
                <a:off x="-131224" y="96088"/>
                <a:ext cx="191616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2" name="任意多边形 23">
                <a:extLst>
                  <a:ext uri="{FF2B5EF4-FFF2-40B4-BE49-F238E27FC236}">
                    <a16:creationId xmlns:a16="http://schemas.microsoft.com/office/drawing/2014/main" xmlns="" id="{EF984AE1-F939-49C2-AF57-6CA2DE92A884}"/>
                  </a:ext>
                </a:extLst>
              </p:cNvPr>
              <p:cNvSpPr/>
              <p:nvPr/>
            </p:nvSpPr>
            <p:spPr>
              <a:xfrm rot="9035167" flipH="1" flipV="1">
                <a:off x="-113866" y="72196"/>
                <a:ext cx="191963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7180" name="文本框 24">
                <a:extLst>
                  <a:ext uri="{FF2B5EF4-FFF2-40B4-BE49-F238E27FC236}">
                    <a16:creationId xmlns:a16="http://schemas.microsoft.com/office/drawing/2014/main" xmlns="" id="{979F9ED2-1DFC-4162-8BDF-38B963BE17F6}"/>
                  </a:ext>
                </a:extLst>
              </p:cNvPr>
              <p:cNvSpPr txBox="1">
                <a:spLocks noChangeArrowheads="1"/>
              </p:cNvSpPr>
              <p:nvPr/>
            </p:nvSpPr>
            <p:spPr bwMode="auto">
              <a:xfrm>
                <a:off x="329213" y="606612"/>
                <a:ext cx="738773" cy="112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a:latin typeface="Arial Black" panose="020B0A04020102020204" pitchFamily="34" charset="0"/>
                  </a:rPr>
                  <a:t>2</a:t>
                </a:r>
                <a:endParaRPr lang="zh-CN" altLang="en-US">
                  <a:latin typeface="Arial Black" panose="020B0A04020102020204" pitchFamily="34" charset="0"/>
                </a:endParaRPr>
              </a:p>
            </p:txBody>
          </p:sp>
        </p:grpSp>
      </p:grpSp>
      <p:grpSp>
        <p:nvGrpSpPr>
          <p:cNvPr id="8" name="组合 7">
            <a:extLst>
              <a:ext uri="{FF2B5EF4-FFF2-40B4-BE49-F238E27FC236}">
                <a16:creationId xmlns:a16="http://schemas.microsoft.com/office/drawing/2014/main" xmlns="" id="{BC990E4C-1834-4B22-8F26-B8AE4CAFEBD0}"/>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2A28B234-6A65-423F-9CE6-F6E02DDDA1A3}"/>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7B7CDE75-D65F-4C9C-9E00-B74436E8F8D8}"/>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FB9102FE-AFFE-4D50-AE60-2CD5D4351D62}"/>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26" name="圆角矩形 53">
            <a:extLst>
              <a:ext uri="{FF2B5EF4-FFF2-40B4-BE49-F238E27FC236}">
                <a16:creationId xmlns:a16="http://schemas.microsoft.com/office/drawing/2014/main" xmlns="" id="{17BC95E1-4789-424A-BC1A-924347360107}"/>
              </a:ext>
            </a:extLst>
          </p:cNvPr>
          <p:cNvSpPr/>
          <p:nvPr/>
        </p:nvSpPr>
        <p:spPr>
          <a:xfrm>
            <a:off x="1620838" y="1052513"/>
            <a:ext cx="5440362" cy="630237"/>
          </a:xfrm>
          <a:prstGeom prst="roundRect">
            <a:avLst/>
          </a:prstGeom>
          <a:noFill/>
          <a:ln w="317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7" name="文本框 26">
            <a:extLst>
              <a:ext uri="{FF2B5EF4-FFF2-40B4-BE49-F238E27FC236}">
                <a16:creationId xmlns:a16="http://schemas.microsoft.com/office/drawing/2014/main" xmlns="" id="{0C7F633F-FE7F-485F-9C4D-D17BF629CC37}"/>
              </a:ext>
            </a:extLst>
          </p:cNvPr>
          <p:cNvSpPr txBox="1"/>
          <p:nvPr/>
        </p:nvSpPr>
        <p:spPr>
          <a:xfrm rot="16200000">
            <a:off x="4135437" y="-1155699"/>
            <a:ext cx="460375" cy="4991100"/>
          </a:xfrm>
          <a:prstGeom prst="rect">
            <a:avLst/>
          </a:prstGeom>
          <a:noFill/>
          <a:ln>
            <a:noFill/>
          </a:ln>
        </p:spPr>
        <p:txBody>
          <a:bodyPr vert="eaVert">
            <a:spAutoFit/>
          </a:bodyPr>
          <a:lstStyle/>
          <a:p>
            <a:pPr algn="dist">
              <a:defRPr/>
            </a:pPr>
            <a:r>
              <a:rPr lang="zh-CN" altLang="en-US"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总体设计</a:t>
            </a:r>
            <a:r>
              <a:rPr lang="en-US" altLang="zh-CN"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a:t>
            </a:r>
            <a:r>
              <a:rPr lang="zh-CN" altLang="en-US"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目标链</a:t>
            </a:r>
          </a:p>
        </p:txBody>
      </p:sp>
      <p:sp>
        <p:nvSpPr>
          <p:cNvPr id="21" name="object 4">
            <a:extLst>
              <a:ext uri="{FF2B5EF4-FFF2-40B4-BE49-F238E27FC236}">
                <a16:creationId xmlns:a16="http://schemas.microsoft.com/office/drawing/2014/main" xmlns="" id="{058B728A-AE83-40DF-A478-B9F8C9BB120D}"/>
              </a:ext>
            </a:extLst>
          </p:cNvPr>
          <p:cNvSpPr txBox="1"/>
          <p:nvPr/>
        </p:nvSpPr>
        <p:spPr>
          <a:xfrm>
            <a:off x="757267" y="1875054"/>
            <a:ext cx="2903799" cy="474489"/>
          </a:xfrm>
          <a:prstGeom prst="rect">
            <a:avLst/>
          </a:prstGeom>
        </p:spPr>
        <p:txBody>
          <a:bodyPr vert="horz" wrap="square" lIns="0" tIns="0" rIns="0" bIns="0" rtlCol="0">
            <a:spAutoFit/>
          </a:bodyPr>
          <a:lstStyle/>
          <a:p>
            <a:pPr marL="0" marR="0">
              <a:lnSpc>
                <a:spcPts val="1651"/>
              </a:lnSpc>
              <a:spcBef>
                <a:spcPts val="0"/>
              </a:spcBef>
              <a:spcAft>
                <a:spcPts val="0"/>
              </a:spcAft>
            </a:pPr>
            <a:r>
              <a:rPr lang="zh-CN" altLang="en-US" sz="1650" dirty="0">
                <a:solidFill>
                  <a:srgbClr val="000000"/>
                </a:solidFill>
                <a:latin typeface="SimHei"/>
                <a:cs typeface="SimHei"/>
              </a:rPr>
              <a:t>西安高新科技职业学院</a:t>
            </a:r>
            <a:r>
              <a:rPr sz="1650" dirty="0">
                <a:solidFill>
                  <a:srgbClr val="000000"/>
                </a:solidFill>
                <a:latin typeface="SimHei"/>
                <a:cs typeface="SimHei"/>
              </a:rPr>
              <a:t>“十</a:t>
            </a:r>
          </a:p>
          <a:p>
            <a:pPr marL="315744" marR="0">
              <a:lnSpc>
                <a:spcPts val="1651"/>
              </a:lnSpc>
              <a:spcBef>
                <a:spcPts val="281"/>
              </a:spcBef>
              <a:spcAft>
                <a:spcPts val="0"/>
              </a:spcAft>
            </a:pPr>
            <a:r>
              <a:rPr sz="1650" dirty="0">
                <a:solidFill>
                  <a:srgbClr val="000000"/>
                </a:solidFill>
                <a:latin typeface="SimHei"/>
                <a:cs typeface="SimHei"/>
              </a:rPr>
              <a:t>三五”事业发展规划</a:t>
            </a:r>
          </a:p>
        </p:txBody>
      </p:sp>
      <p:sp>
        <p:nvSpPr>
          <p:cNvPr id="23" name="object 5">
            <a:extLst>
              <a:ext uri="{FF2B5EF4-FFF2-40B4-BE49-F238E27FC236}">
                <a16:creationId xmlns:a16="http://schemas.microsoft.com/office/drawing/2014/main" xmlns="" id="{5D3514F4-9831-4277-A41C-D33E09544C62}"/>
              </a:ext>
            </a:extLst>
          </p:cNvPr>
          <p:cNvSpPr txBox="1"/>
          <p:nvPr/>
        </p:nvSpPr>
        <p:spPr>
          <a:xfrm>
            <a:off x="4960939" y="2825454"/>
            <a:ext cx="1293647" cy="230832"/>
          </a:xfrm>
          <a:prstGeom prst="rect">
            <a:avLst/>
          </a:prstGeom>
        </p:spPr>
        <p:txBody>
          <a:bodyPr vert="horz" wrap="square" lIns="0" tIns="0" rIns="0" bIns="0" rtlCol="0">
            <a:spAutoFit/>
          </a:bodyPr>
          <a:lstStyle/>
          <a:p>
            <a:pPr marL="35432" marR="0">
              <a:lnSpc>
                <a:spcPts val="1800"/>
              </a:lnSpc>
              <a:spcBef>
                <a:spcPts val="0"/>
              </a:spcBef>
              <a:spcAft>
                <a:spcPts val="0"/>
              </a:spcAft>
            </a:pPr>
            <a:r>
              <a:rPr sz="1800" dirty="0" err="1">
                <a:latin typeface="SimHei"/>
                <a:cs typeface="SimHei"/>
              </a:rPr>
              <a:t>教学团队</a:t>
            </a:r>
            <a:endParaRPr lang="zh-CN" altLang="en-US" sz="1800" dirty="0">
              <a:latin typeface="SimHei"/>
              <a:cs typeface="SimHei"/>
            </a:endParaRPr>
          </a:p>
        </p:txBody>
      </p:sp>
      <p:sp>
        <p:nvSpPr>
          <p:cNvPr id="24" name="object 6">
            <a:extLst>
              <a:ext uri="{FF2B5EF4-FFF2-40B4-BE49-F238E27FC236}">
                <a16:creationId xmlns:a16="http://schemas.microsoft.com/office/drawing/2014/main" xmlns="" id="{407F277C-162B-4ABD-9578-C5E0175DF399}"/>
              </a:ext>
            </a:extLst>
          </p:cNvPr>
          <p:cNvSpPr txBox="1"/>
          <p:nvPr/>
        </p:nvSpPr>
        <p:spPr>
          <a:xfrm>
            <a:off x="782720" y="3077238"/>
            <a:ext cx="2903799" cy="474489"/>
          </a:xfrm>
          <a:prstGeom prst="rect">
            <a:avLst/>
          </a:prstGeom>
        </p:spPr>
        <p:txBody>
          <a:bodyPr vert="horz" wrap="square" lIns="0" tIns="0" rIns="0" bIns="0" rtlCol="0">
            <a:spAutoFit/>
          </a:bodyPr>
          <a:lstStyle/>
          <a:p>
            <a:pPr marL="0" marR="0">
              <a:lnSpc>
                <a:spcPts val="1651"/>
              </a:lnSpc>
              <a:spcBef>
                <a:spcPts val="0"/>
              </a:spcBef>
              <a:spcAft>
                <a:spcPts val="0"/>
              </a:spcAft>
            </a:pPr>
            <a:r>
              <a:rPr lang="zh-CN" altLang="en-US" sz="1650" dirty="0">
                <a:solidFill>
                  <a:srgbClr val="000000"/>
                </a:solidFill>
                <a:latin typeface="SimHei"/>
                <a:cs typeface="SimHei"/>
              </a:rPr>
              <a:t>西安高新科技职业学院</a:t>
            </a:r>
            <a:r>
              <a:rPr sz="1650" dirty="0">
                <a:solidFill>
                  <a:srgbClr val="000000"/>
                </a:solidFill>
                <a:latin typeface="SimHei"/>
                <a:cs typeface="SimHei"/>
              </a:rPr>
              <a:t>“十</a:t>
            </a:r>
          </a:p>
          <a:p>
            <a:pPr marL="315744" marR="0">
              <a:lnSpc>
                <a:spcPts val="1651"/>
              </a:lnSpc>
              <a:spcBef>
                <a:spcPts val="281"/>
              </a:spcBef>
              <a:spcAft>
                <a:spcPts val="0"/>
              </a:spcAft>
            </a:pPr>
            <a:r>
              <a:rPr sz="1650" dirty="0">
                <a:solidFill>
                  <a:srgbClr val="000000"/>
                </a:solidFill>
                <a:latin typeface="SimHei"/>
                <a:cs typeface="SimHei"/>
              </a:rPr>
              <a:t>三五”专业建设规划</a:t>
            </a:r>
          </a:p>
        </p:txBody>
      </p:sp>
      <p:sp>
        <p:nvSpPr>
          <p:cNvPr id="25" name="object 7">
            <a:extLst>
              <a:ext uri="{FF2B5EF4-FFF2-40B4-BE49-F238E27FC236}">
                <a16:creationId xmlns:a16="http://schemas.microsoft.com/office/drawing/2014/main" xmlns="" id="{2E21F618-AE08-4502-BF8B-BD965E04514B}"/>
              </a:ext>
            </a:extLst>
          </p:cNvPr>
          <p:cNvSpPr txBox="1"/>
          <p:nvPr/>
        </p:nvSpPr>
        <p:spPr>
          <a:xfrm>
            <a:off x="782719" y="4122230"/>
            <a:ext cx="2903799" cy="474489"/>
          </a:xfrm>
          <a:prstGeom prst="rect">
            <a:avLst/>
          </a:prstGeom>
        </p:spPr>
        <p:txBody>
          <a:bodyPr vert="horz" wrap="square" lIns="0" tIns="0" rIns="0" bIns="0" rtlCol="0">
            <a:spAutoFit/>
          </a:bodyPr>
          <a:lstStyle/>
          <a:p>
            <a:pPr marL="0" marR="0">
              <a:lnSpc>
                <a:spcPts val="1651"/>
              </a:lnSpc>
              <a:spcBef>
                <a:spcPts val="0"/>
              </a:spcBef>
              <a:spcAft>
                <a:spcPts val="0"/>
              </a:spcAft>
            </a:pPr>
            <a:r>
              <a:rPr lang="zh-CN" altLang="en-US" sz="1650" dirty="0">
                <a:solidFill>
                  <a:srgbClr val="000000"/>
                </a:solidFill>
                <a:latin typeface="SimHei"/>
                <a:cs typeface="SimHei"/>
              </a:rPr>
              <a:t>西安高新科技职业学院</a:t>
            </a:r>
            <a:r>
              <a:rPr sz="1650" dirty="0">
                <a:solidFill>
                  <a:srgbClr val="000000"/>
                </a:solidFill>
                <a:latin typeface="SimHei"/>
                <a:cs typeface="SimHei"/>
              </a:rPr>
              <a:t>“十</a:t>
            </a:r>
          </a:p>
          <a:p>
            <a:pPr marL="315744" marR="0">
              <a:lnSpc>
                <a:spcPts val="1651"/>
              </a:lnSpc>
              <a:spcBef>
                <a:spcPts val="281"/>
              </a:spcBef>
              <a:spcAft>
                <a:spcPts val="0"/>
              </a:spcAft>
            </a:pPr>
            <a:r>
              <a:rPr sz="1650" dirty="0">
                <a:solidFill>
                  <a:srgbClr val="000000"/>
                </a:solidFill>
                <a:latin typeface="SimHei"/>
                <a:cs typeface="SimHei"/>
              </a:rPr>
              <a:t>三五”课程建设规划</a:t>
            </a:r>
          </a:p>
        </p:txBody>
      </p:sp>
      <p:sp>
        <p:nvSpPr>
          <p:cNvPr id="28" name="object 8">
            <a:extLst>
              <a:ext uri="{FF2B5EF4-FFF2-40B4-BE49-F238E27FC236}">
                <a16:creationId xmlns:a16="http://schemas.microsoft.com/office/drawing/2014/main" xmlns="" id="{DE26F57E-DC32-4448-95EB-694E4E94C776}"/>
              </a:ext>
            </a:extLst>
          </p:cNvPr>
          <p:cNvSpPr txBox="1"/>
          <p:nvPr/>
        </p:nvSpPr>
        <p:spPr>
          <a:xfrm>
            <a:off x="4974817" y="5122301"/>
            <a:ext cx="1943100" cy="230832"/>
          </a:xfrm>
          <a:prstGeom prst="rect">
            <a:avLst/>
          </a:prstGeom>
        </p:spPr>
        <p:txBody>
          <a:bodyPr vert="horz" wrap="square" lIns="0" tIns="0" rIns="0" bIns="0" rtlCol="0">
            <a:spAutoFit/>
          </a:bodyPr>
          <a:lstStyle/>
          <a:p>
            <a:pPr marL="0" marR="0">
              <a:lnSpc>
                <a:spcPts val="1800"/>
              </a:lnSpc>
              <a:spcBef>
                <a:spcPts val="0"/>
              </a:spcBef>
              <a:spcAft>
                <a:spcPts val="0"/>
              </a:spcAft>
            </a:pPr>
            <a:r>
              <a:rPr lang="zh-CN" altLang="en-US" dirty="0">
                <a:latin typeface="SimHei"/>
                <a:cs typeface="SimHei"/>
              </a:rPr>
              <a:t>教学方法</a:t>
            </a:r>
            <a:endParaRPr sz="1800" dirty="0">
              <a:latin typeface="SimHei"/>
              <a:cs typeface="SimHei"/>
            </a:endParaRPr>
          </a:p>
        </p:txBody>
      </p:sp>
      <p:sp>
        <p:nvSpPr>
          <p:cNvPr id="29" name="object 9">
            <a:extLst>
              <a:ext uri="{FF2B5EF4-FFF2-40B4-BE49-F238E27FC236}">
                <a16:creationId xmlns:a16="http://schemas.microsoft.com/office/drawing/2014/main" xmlns="" id="{F0B5875D-C5EA-4020-AF39-D30C7C59EDC9}"/>
              </a:ext>
            </a:extLst>
          </p:cNvPr>
          <p:cNvSpPr txBox="1"/>
          <p:nvPr/>
        </p:nvSpPr>
        <p:spPr>
          <a:xfrm>
            <a:off x="8456267" y="4289960"/>
            <a:ext cx="2087359" cy="692497"/>
          </a:xfrm>
          <a:prstGeom prst="rect">
            <a:avLst/>
          </a:prstGeom>
        </p:spPr>
        <p:txBody>
          <a:bodyPr vert="horz" wrap="square" lIns="0" tIns="0" rIns="0" bIns="0" rtlCol="0">
            <a:spAutoFit/>
          </a:bodyPr>
          <a:lstStyle/>
          <a:p>
            <a:pPr marL="571500" marR="0">
              <a:lnSpc>
                <a:spcPts val="1800"/>
              </a:lnSpc>
              <a:spcBef>
                <a:spcPts val="0"/>
              </a:spcBef>
              <a:spcAft>
                <a:spcPts val="0"/>
              </a:spcAft>
            </a:pPr>
            <a:r>
              <a:rPr sz="1800" dirty="0" err="1">
                <a:latin typeface="SimHei"/>
                <a:cs typeface="SimHei"/>
              </a:rPr>
              <a:t>建设目标</a:t>
            </a:r>
            <a:r>
              <a:rPr sz="1800" dirty="0">
                <a:latin typeface="SimHei"/>
                <a:cs typeface="SimHei"/>
              </a:rPr>
              <a:t>：</a:t>
            </a:r>
            <a:endParaRPr lang="en-US" altLang="zh-CN" sz="1800" dirty="0">
              <a:latin typeface="SimHei"/>
              <a:cs typeface="SimHei"/>
            </a:endParaRPr>
          </a:p>
          <a:p>
            <a:pPr marL="571500" marR="0">
              <a:lnSpc>
                <a:spcPts val="1800"/>
              </a:lnSpc>
              <a:spcBef>
                <a:spcPts val="0"/>
              </a:spcBef>
              <a:spcAft>
                <a:spcPts val="0"/>
              </a:spcAft>
            </a:pPr>
            <a:endParaRPr lang="en-US" altLang="zh-CN" dirty="0">
              <a:latin typeface="SimHei"/>
              <a:cs typeface="SimHei"/>
            </a:endParaRPr>
          </a:p>
          <a:p>
            <a:pPr marL="571500" marR="0">
              <a:lnSpc>
                <a:spcPts val="1800"/>
              </a:lnSpc>
              <a:spcBef>
                <a:spcPts val="0"/>
              </a:spcBef>
              <a:spcAft>
                <a:spcPts val="0"/>
              </a:spcAft>
            </a:pPr>
            <a:r>
              <a:rPr lang="zh-CN" altLang="en-US" sz="1800" dirty="0">
                <a:latin typeface="SimHei"/>
                <a:cs typeface="SimHei"/>
              </a:rPr>
              <a:t>院级精品</a:t>
            </a:r>
            <a:r>
              <a:rPr sz="1800" dirty="0" err="1">
                <a:latin typeface="SimHei"/>
                <a:cs typeface="SimHei"/>
              </a:rPr>
              <a:t>课程</a:t>
            </a:r>
            <a:endParaRPr sz="1800" dirty="0">
              <a:latin typeface="SimHei"/>
              <a:cs typeface="SimHei"/>
            </a:endParaRPr>
          </a:p>
        </p:txBody>
      </p:sp>
      <p:sp>
        <p:nvSpPr>
          <p:cNvPr id="30" name="object 10">
            <a:extLst>
              <a:ext uri="{FF2B5EF4-FFF2-40B4-BE49-F238E27FC236}">
                <a16:creationId xmlns:a16="http://schemas.microsoft.com/office/drawing/2014/main" xmlns="" id="{5C03FDC5-9F32-4E2A-92CE-83DEFD0B8634}"/>
              </a:ext>
            </a:extLst>
          </p:cNvPr>
          <p:cNvSpPr txBox="1"/>
          <p:nvPr/>
        </p:nvSpPr>
        <p:spPr>
          <a:xfrm>
            <a:off x="5000105" y="3591816"/>
            <a:ext cx="1257300" cy="230832"/>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err="1">
                <a:latin typeface="SimHei"/>
                <a:cs typeface="SimHei"/>
              </a:rPr>
              <a:t>教学资源</a:t>
            </a:r>
            <a:endParaRPr sz="1800" dirty="0">
              <a:latin typeface="SimHei"/>
              <a:cs typeface="SimHei"/>
            </a:endParaRPr>
          </a:p>
        </p:txBody>
      </p:sp>
      <p:sp>
        <p:nvSpPr>
          <p:cNvPr id="31" name="object 11">
            <a:extLst>
              <a:ext uri="{FF2B5EF4-FFF2-40B4-BE49-F238E27FC236}">
                <a16:creationId xmlns:a16="http://schemas.microsoft.com/office/drawing/2014/main" xmlns="" id="{17E6DAB4-76C9-4393-A8AE-44F16A768A78}"/>
              </a:ext>
            </a:extLst>
          </p:cNvPr>
          <p:cNvSpPr txBox="1"/>
          <p:nvPr/>
        </p:nvSpPr>
        <p:spPr>
          <a:xfrm>
            <a:off x="782719" y="5237297"/>
            <a:ext cx="2903799" cy="474489"/>
          </a:xfrm>
          <a:prstGeom prst="rect">
            <a:avLst/>
          </a:prstGeom>
        </p:spPr>
        <p:txBody>
          <a:bodyPr vert="horz" wrap="square" lIns="0" tIns="0" rIns="0" bIns="0" rtlCol="0">
            <a:spAutoFit/>
          </a:bodyPr>
          <a:lstStyle/>
          <a:p>
            <a:pPr marL="0" marR="0">
              <a:lnSpc>
                <a:spcPts val="1651"/>
              </a:lnSpc>
              <a:spcBef>
                <a:spcPts val="0"/>
              </a:spcBef>
              <a:spcAft>
                <a:spcPts val="0"/>
              </a:spcAft>
            </a:pPr>
            <a:r>
              <a:rPr lang="zh-CN" altLang="en-US" sz="1650" dirty="0">
                <a:solidFill>
                  <a:srgbClr val="000000"/>
                </a:solidFill>
                <a:latin typeface="SimHei"/>
                <a:cs typeface="SimHei"/>
              </a:rPr>
              <a:t>西安高新科技职业学院</a:t>
            </a:r>
            <a:r>
              <a:rPr sz="1650" dirty="0">
                <a:solidFill>
                  <a:srgbClr val="000000"/>
                </a:solidFill>
                <a:latin typeface="SimHei"/>
                <a:cs typeface="SimHei"/>
              </a:rPr>
              <a:t>“精</a:t>
            </a:r>
          </a:p>
          <a:p>
            <a:pPr marL="210486" marR="0">
              <a:lnSpc>
                <a:spcPts val="1651"/>
              </a:lnSpc>
              <a:spcBef>
                <a:spcPts val="281"/>
              </a:spcBef>
              <a:spcAft>
                <a:spcPts val="0"/>
              </a:spcAft>
            </a:pPr>
            <a:r>
              <a:rPr sz="1650" dirty="0">
                <a:solidFill>
                  <a:srgbClr val="000000"/>
                </a:solidFill>
                <a:latin typeface="SimHei"/>
                <a:cs typeface="SimHei"/>
              </a:rPr>
              <a:t>品在线课程管理办法”</a:t>
            </a:r>
          </a:p>
        </p:txBody>
      </p:sp>
      <p:sp>
        <p:nvSpPr>
          <p:cNvPr id="32" name="object 12">
            <a:extLst>
              <a:ext uri="{FF2B5EF4-FFF2-40B4-BE49-F238E27FC236}">
                <a16:creationId xmlns:a16="http://schemas.microsoft.com/office/drawing/2014/main" xmlns="" id="{CB8B0F95-1FED-4EA2-8906-576519F5A060}"/>
              </a:ext>
            </a:extLst>
          </p:cNvPr>
          <p:cNvSpPr txBox="1"/>
          <p:nvPr/>
        </p:nvSpPr>
        <p:spPr>
          <a:xfrm>
            <a:off x="613792" y="6314531"/>
            <a:ext cx="2903823" cy="692497"/>
          </a:xfrm>
          <a:prstGeom prst="rect">
            <a:avLst/>
          </a:prstGeom>
        </p:spPr>
        <p:txBody>
          <a:bodyPr vert="horz" wrap="square" lIns="0" tIns="0" rIns="0" bIns="0" rtlCol="0">
            <a:spAutoFit/>
          </a:bodyPr>
          <a:lstStyle/>
          <a:p>
            <a:pPr marL="0" marR="0">
              <a:lnSpc>
                <a:spcPts val="1651"/>
              </a:lnSpc>
              <a:spcBef>
                <a:spcPts val="0"/>
              </a:spcBef>
              <a:spcAft>
                <a:spcPts val="0"/>
              </a:spcAft>
            </a:pPr>
            <a:r>
              <a:rPr sz="1650" dirty="0">
                <a:solidFill>
                  <a:srgbClr val="000000"/>
                </a:solidFill>
                <a:latin typeface="SimHei"/>
                <a:cs typeface="SimHei"/>
              </a:rPr>
              <a:t>“</a:t>
            </a:r>
            <a:r>
              <a:rPr sz="1650" dirty="0" err="1">
                <a:solidFill>
                  <a:srgbClr val="000000"/>
                </a:solidFill>
                <a:latin typeface="SimHei"/>
                <a:cs typeface="SimHei"/>
              </a:rPr>
              <a:t>十三五</a:t>
            </a:r>
            <a:r>
              <a:rPr sz="1650" dirty="0" smtClean="0">
                <a:solidFill>
                  <a:srgbClr val="000000"/>
                </a:solidFill>
                <a:latin typeface="SimHei"/>
                <a:cs typeface="SimHei"/>
              </a:rPr>
              <a:t>”</a:t>
            </a:r>
            <a:r>
              <a:rPr lang="en-US" altLang="zh-CN" sz="1650" dirty="0" smtClean="0">
                <a:solidFill>
                  <a:srgbClr val="000000"/>
                </a:solidFill>
                <a:latin typeface="SimHei"/>
                <a:cs typeface="SimHei"/>
              </a:rPr>
              <a:t>《</a:t>
            </a:r>
            <a:r>
              <a:rPr lang="zh-CN" altLang="en-US" sz="1650" dirty="0" smtClean="0">
                <a:solidFill>
                  <a:srgbClr val="000000"/>
                </a:solidFill>
                <a:latin typeface="SimHei"/>
                <a:cs typeface="SimHei"/>
              </a:rPr>
              <a:t>电子商</a:t>
            </a:r>
            <a:r>
              <a:rPr lang="zh-CN" altLang="en-US" sz="1650" dirty="0" smtClean="0">
                <a:solidFill>
                  <a:srgbClr val="000000"/>
                </a:solidFill>
                <a:latin typeface="SimHei"/>
                <a:cs typeface="SimHei"/>
              </a:rPr>
              <a:t>务概论</a:t>
            </a:r>
            <a:r>
              <a:rPr lang="en-US" altLang="zh-CN" sz="1650" dirty="0" smtClean="0">
                <a:solidFill>
                  <a:srgbClr val="000000"/>
                </a:solidFill>
                <a:latin typeface="SimHei"/>
                <a:cs typeface="SimHei"/>
              </a:rPr>
              <a:t>》</a:t>
            </a:r>
            <a:r>
              <a:rPr sz="1650" dirty="0">
                <a:solidFill>
                  <a:srgbClr val="000000"/>
                </a:solidFill>
                <a:latin typeface="SimHei"/>
                <a:cs typeface="SimHei"/>
              </a:rPr>
              <a:t>课</a:t>
            </a:r>
          </a:p>
          <a:p>
            <a:pPr marL="420986" marR="0">
              <a:lnSpc>
                <a:spcPts val="1651"/>
              </a:lnSpc>
              <a:spcBef>
                <a:spcPts val="281"/>
              </a:spcBef>
              <a:spcAft>
                <a:spcPts val="0"/>
              </a:spcAft>
            </a:pPr>
            <a:r>
              <a:rPr sz="1650" dirty="0">
                <a:solidFill>
                  <a:srgbClr val="000000"/>
                </a:solidFill>
                <a:latin typeface="SimHei"/>
                <a:cs typeface="SimHei"/>
              </a:rPr>
              <a:t>程建设与改革计划</a:t>
            </a:r>
          </a:p>
        </p:txBody>
      </p:sp>
      <p:sp>
        <p:nvSpPr>
          <p:cNvPr id="33" name="object 10">
            <a:extLst>
              <a:ext uri="{FF2B5EF4-FFF2-40B4-BE49-F238E27FC236}">
                <a16:creationId xmlns:a16="http://schemas.microsoft.com/office/drawing/2014/main" xmlns="" id="{DA4F900E-CA38-4307-BDB6-68D2C28CB142}"/>
              </a:ext>
            </a:extLst>
          </p:cNvPr>
          <p:cNvSpPr txBox="1"/>
          <p:nvPr/>
        </p:nvSpPr>
        <p:spPr>
          <a:xfrm>
            <a:off x="4960939" y="5977056"/>
            <a:ext cx="1257300" cy="230832"/>
          </a:xfrm>
          <a:prstGeom prst="rect">
            <a:avLst/>
          </a:prstGeom>
        </p:spPr>
        <p:txBody>
          <a:bodyPr vert="horz" wrap="square" lIns="0" tIns="0" rIns="0" bIns="0" rtlCol="0">
            <a:spAutoFit/>
          </a:bodyPr>
          <a:lstStyle/>
          <a:p>
            <a:pPr marL="0" marR="0">
              <a:lnSpc>
                <a:spcPts val="1800"/>
              </a:lnSpc>
              <a:spcBef>
                <a:spcPts val="3913"/>
              </a:spcBef>
              <a:spcAft>
                <a:spcPts val="0"/>
              </a:spcAft>
            </a:pPr>
            <a:r>
              <a:rPr sz="1800" dirty="0" err="1">
                <a:latin typeface="SimHei"/>
                <a:cs typeface="SimHei"/>
              </a:rPr>
              <a:t>教学质量</a:t>
            </a:r>
            <a:endParaRPr sz="1800" dirty="0">
              <a:latin typeface="SimHei"/>
              <a:cs typeface="SimHei"/>
            </a:endParaRPr>
          </a:p>
        </p:txBody>
      </p:sp>
      <p:sp>
        <p:nvSpPr>
          <p:cNvPr id="35" name="object 5">
            <a:extLst>
              <a:ext uri="{FF2B5EF4-FFF2-40B4-BE49-F238E27FC236}">
                <a16:creationId xmlns:a16="http://schemas.microsoft.com/office/drawing/2014/main" xmlns="" id="{CA9BFDD1-8ED8-45EE-A37B-0DE4E9BC323D}"/>
              </a:ext>
            </a:extLst>
          </p:cNvPr>
          <p:cNvSpPr txBox="1"/>
          <p:nvPr/>
        </p:nvSpPr>
        <p:spPr>
          <a:xfrm>
            <a:off x="4990292" y="4386154"/>
            <a:ext cx="1293647" cy="230832"/>
          </a:xfrm>
          <a:prstGeom prst="rect">
            <a:avLst/>
          </a:prstGeom>
        </p:spPr>
        <p:txBody>
          <a:bodyPr vert="horz" wrap="square" lIns="0" tIns="0" rIns="0" bIns="0" rtlCol="0">
            <a:spAutoFit/>
          </a:bodyPr>
          <a:lstStyle/>
          <a:p>
            <a:pPr marL="0" marR="0">
              <a:lnSpc>
                <a:spcPts val="1802"/>
              </a:lnSpc>
              <a:spcBef>
                <a:spcPts val="3561"/>
              </a:spcBef>
              <a:spcAft>
                <a:spcPts val="0"/>
              </a:spcAft>
            </a:pPr>
            <a:r>
              <a:rPr lang="zh-CN" altLang="en-US" sz="1800" dirty="0">
                <a:latin typeface="SimHei"/>
                <a:cs typeface="SimHei"/>
              </a:rPr>
              <a:t>实训条件</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F2F2F2"/>
        </a:solidFill>
        <a:effectLst/>
      </p:bgPr>
    </p:bg>
    <p:spTree>
      <p:nvGrpSpPr>
        <p:cNvPr id="1" name=""/>
        <p:cNvGrpSpPr/>
        <p:nvPr/>
      </p:nvGrpSpPr>
      <p:grpSpPr>
        <a:xfrm>
          <a:off x="0" y="0"/>
          <a:ext cx="0" cy="0"/>
          <a:chOff x="0" y="0"/>
          <a:chExt cx="0" cy="0"/>
        </a:xfrm>
      </p:grpSpPr>
      <p:grpSp>
        <p:nvGrpSpPr>
          <p:cNvPr id="8194" name="组合 15">
            <a:extLst>
              <a:ext uri="{FF2B5EF4-FFF2-40B4-BE49-F238E27FC236}">
                <a16:creationId xmlns:a16="http://schemas.microsoft.com/office/drawing/2014/main" xmlns="" id="{35190CE8-CBEF-4511-89DA-E7A7148D340D}"/>
              </a:ext>
            </a:extLst>
          </p:cNvPr>
          <p:cNvGrpSpPr>
            <a:grpSpLocks/>
          </p:cNvGrpSpPr>
          <p:nvPr/>
        </p:nvGrpSpPr>
        <p:grpSpPr bwMode="auto">
          <a:xfrm>
            <a:off x="290513" y="687388"/>
            <a:ext cx="1119187" cy="1082675"/>
            <a:chOff x="290466" y="687526"/>
            <a:chExt cx="1119085" cy="1082047"/>
          </a:xfrm>
        </p:grpSpPr>
        <p:sp>
          <p:nvSpPr>
            <p:cNvPr id="17" name="泪滴形 16">
              <a:extLst>
                <a:ext uri="{FF2B5EF4-FFF2-40B4-BE49-F238E27FC236}">
                  <a16:creationId xmlns:a16="http://schemas.microsoft.com/office/drawing/2014/main" xmlns="" id="{50319120-E47C-48E6-83FE-CC483476A542}"/>
                </a:ext>
              </a:extLst>
            </p:cNvPr>
            <p:cNvSpPr/>
            <p:nvPr/>
          </p:nvSpPr>
          <p:spPr>
            <a:xfrm rot="18866054">
              <a:off x="308985" y="669007"/>
              <a:ext cx="1082047" cy="1119085"/>
            </a:xfrm>
            <a:prstGeom prst="teardrop">
              <a:avLst>
                <a:gd name="adj" fmla="val 1621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8201" name="组合 17">
              <a:extLst>
                <a:ext uri="{FF2B5EF4-FFF2-40B4-BE49-F238E27FC236}">
                  <a16:creationId xmlns:a16="http://schemas.microsoft.com/office/drawing/2014/main" xmlns="" id="{94DF71F3-CFE2-4F30-9572-056CFC54E871}"/>
                </a:ext>
              </a:extLst>
            </p:cNvPr>
            <p:cNvGrpSpPr>
              <a:grpSpLocks/>
            </p:cNvGrpSpPr>
            <p:nvPr/>
          </p:nvGrpSpPr>
          <p:grpSpPr bwMode="auto">
            <a:xfrm>
              <a:off x="339109" y="700492"/>
              <a:ext cx="1008185" cy="1035411"/>
              <a:chOff x="-271312" y="-9132"/>
              <a:chExt cx="2204752" cy="2227490"/>
            </a:xfrm>
          </p:grpSpPr>
          <p:sp>
            <p:nvSpPr>
              <p:cNvPr id="19" name="椭圆 18">
                <a:extLst>
                  <a:ext uri="{FF2B5EF4-FFF2-40B4-BE49-F238E27FC236}">
                    <a16:creationId xmlns:a16="http://schemas.microsoft.com/office/drawing/2014/main" xmlns="" id="{95C8600A-7E70-4406-B17B-10568CB237AD}"/>
                  </a:ext>
                </a:extLst>
              </p:cNvPr>
              <p:cNvSpPr/>
              <p:nvPr/>
            </p:nvSpPr>
            <p:spPr>
              <a:xfrm>
                <a:off x="-270077" y="-9721"/>
                <a:ext cx="2204284" cy="22288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 name="任意多边形 22">
                <a:extLst>
                  <a:ext uri="{FF2B5EF4-FFF2-40B4-BE49-F238E27FC236}">
                    <a16:creationId xmlns:a16="http://schemas.microsoft.com/office/drawing/2014/main" xmlns="" id="{92A0DC52-AE2C-457A-9EDA-13078C64D4BC}"/>
                  </a:ext>
                </a:extLst>
              </p:cNvPr>
              <p:cNvSpPr/>
              <p:nvPr/>
            </p:nvSpPr>
            <p:spPr>
              <a:xfrm rot="10800000" flipH="1" flipV="1">
                <a:off x="-131224" y="96088"/>
                <a:ext cx="191616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2" name="任意多边形 23">
                <a:extLst>
                  <a:ext uri="{FF2B5EF4-FFF2-40B4-BE49-F238E27FC236}">
                    <a16:creationId xmlns:a16="http://schemas.microsoft.com/office/drawing/2014/main" xmlns="" id="{6542BE9F-67D9-42C0-9AA5-714909FDBC28}"/>
                  </a:ext>
                </a:extLst>
              </p:cNvPr>
              <p:cNvSpPr/>
              <p:nvPr/>
            </p:nvSpPr>
            <p:spPr>
              <a:xfrm rot="9035167" flipH="1" flipV="1">
                <a:off x="-113866" y="72196"/>
                <a:ext cx="191963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205" name="文本框 24">
                <a:extLst>
                  <a:ext uri="{FF2B5EF4-FFF2-40B4-BE49-F238E27FC236}">
                    <a16:creationId xmlns:a16="http://schemas.microsoft.com/office/drawing/2014/main" xmlns="" id="{AE65E852-CA3D-4E64-A5A2-EC00584D513D}"/>
                  </a:ext>
                </a:extLst>
              </p:cNvPr>
              <p:cNvSpPr txBox="1">
                <a:spLocks noChangeArrowheads="1"/>
              </p:cNvSpPr>
              <p:nvPr/>
            </p:nvSpPr>
            <p:spPr bwMode="auto">
              <a:xfrm>
                <a:off x="329213" y="606612"/>
                <a:ext cx="738773" cy="112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a:latin typeface="Arial Black" panose="020B0A04020102020204" pitchFamily="34" charset="0"/>
                  </a:rPr>
                  <a:t>2</a:t>
                </a:r>
                <a:endParaRPr lang="zh-CN" altLang="en-US">
                  <a:latin typeface="Arial Black" panose="020B0A04020102020204" pitchFamily="34" charset="0"/>
                </a:endParaRPr>
              </a:p>
            </p:txBody>
          </p:sp>
        </p:grpSp>
      </p:grpSp>
      <p:grpSp>
        <p:nvGrpSpPr>
          <p:cNvPr id="2" name="组合 1">
            <a:extLst>
              <a:ext uri="{FF2B5EF4-FFF2-40B4-BE49-F238E27FC236}">
                <a16:creationId xmlns:a16="http://schemas.microsoft.com/office/drawing/2014/main" xmlns="" id="{4337736F-6AC5-49B1-8F79-97A3E7F1DA32}"/>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BF80A0F8-5E00-4511-8C15-56DABCC6ACFF}"/>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F97E693E-8F5E-40D2-AE71-55E34CA6CDB5}"/>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ADF0E47E-C2BC-4D10-9544-BCE6E13A6C5C}"/>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8" name="组合 7">
            <a:extLst>
              <a:ext uri="{FF2B5EF4-FFF2-40B4-BE49-F238E27FC236}">
                <a16:creationId xmlns:a16="http://schemas.microsoft.com/office/drawing/2014/main" xmlns="" id="{A58B24AF-9344-4FD7-9932-4FB9E63B32C2}"/>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059EF220-D864-42E4-8D4B-A25928DDB5EA}"/>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84C19280-84CE-407B-A505-F92CB65896B8}"/>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B243A634-1AB1-4916-B844-CA735D8142C4}"/>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26" name="圆角矩形 53">
            <a:extLst>
              <a:ext uri="{FF2B5EF4-FFF2-40B4-BE49-F238E27FC236}">
                <a16:creationId xmlns:a16="http://schemas.microsoft.com/office/drawing/2014/main" xmlns="" id="{BCD7BC08-010D-44D6-A23A-179A2E2529F5}"/>
              </a:ext>
            </a:extLst>
          </p:cNvPr>
          <p:cNvSpPr/>
          <p:nvPr/>
        </p:nvSpPr>
        <p:spPr>
          <a:xfrm>
            <a:off x="1620838" y="1052513"/>
            <a:ext cx="5440362" cy="630237"/>
          </a:xfrm>
          <a:prstGeom prst="roundRect">
            <a:avLst/>
          </a:prstGeom>
          <a:noFill/>
          <a:ln w="317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7" name="文本框 26">
            <a:extLst>
              <a:ext uri="{FF2B5EF4-FFF2-40B4-BE49-F238E27FC236}">
                <a16:creationId xmlns:a16="http://schemas.microsoft.com/office/drawing/2014/main" xmlns="" id="{0DE6F5AE-7C1C-47A5-BC39-479AC0F950EE}"/>
              </a:ext>
            </a:extLst>
          </p:cNvPr>
          <p:cNvSpPr txBox="1"/>
          <p:nvPr/>
        </p:nvSpPr>
        <p:spPr>
          <a:xfrm rot="16200000">
            <a:off x="4135437" y="-1155699"/>
            <a:ext cx="460375" cy="4991100"/>
          </a:xfrm>
          <a:prstGeom prst="rect">
            <a:avLst/>
          </a:prstGeom>
          <a:noFill/>
          <a:ln>
            <a:noFill/>
          </a:ln>
        </p:spPr>
        <p:txBody>
          <a:bodyPr vert="eaVert">
            <a:spAutoFit/>
          </a:bodyPr>
          <a:lstStyle/>
          <a:p>
            <a:pPr algn="dist">
              <a:defRPr/>
            </a:pPr>
            <a:r>
              <a:rPr lang="zh-CN" altLang="en-US"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总体设计</a:t>
            </a:r>
            <a:r>
              <a:rPr lang="en-US" altLang="zh-CN"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a:t>
            </a:r>
            <a:r>
              <a:rPr lang="zh-CN" altLang="en-US"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目标链</a:t>
            </a:r>
          </a:p>
        </p:txBody>
      </p:sp>
      <p:graphicFrame>
        <p:nvGraphicFramePr>
          <p:cNvPr id="28" name="图示 27">
            <a:extLst>
              <a:ext uri="{FF2B5EF4-FFF2-40B4-BE49-F238E27FC236}">
                <a16:creationId xmlns:a16="http://schemas.microsoft.com/office/drawing/2014/main" xmlns="" id="{95F28C20-E5CD-4134-B126-B1E24D1E7875}"/>
              </a:ext>
            </a:extLst>
          </p:cNvPr>
          <p:cNvGraphicFramePr/>
          <p:nvPr/>
        </p:nvGraphicFramePr>
        <p:xfrm>
          <a:off x="703368" y="1818939"/>
          <a:ext cx="10285219" cy="4234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15">
            <a:extLst>
              <a:ext uri="{FF2B5EF4-FFF2-40B4-BE49-F238E27FC236}">
                <a16:creationId xmlns:a16="http://schemas.microsoft.com/office/drawing/2014/main" xmlns="" id="{35190CE8-CBEF-4511-89DA-E7A7148D340D}"/>
              </a:ext>
            </a:extLst>
          </p:cNvPr>
          <p:cNvGrpSpPr>
            <a:grpSpLocks/>
          </p:cNvGrpSpPr>
          <p:nvPr/>
        </p:nvGrpSpPr>
        <p:grpSpPr bwMode="auto">
          <a:xfrm>
            <a:off x="290513" y="687388"/>
            <a:ext cx="1119187" cy="1082675"/>
            <a:chOff x="290466" y="687526"/>
            <a:chExt cx="1119085" cy="1082047"/>
          </a:xfrm>
        </p:grpSpPr>
        <p:sp>
          <p:nvSpPr>
            <p:cNvPr id="17" name="泪滴形 16">
              <a:extLst>
                <a:ext uri="{FF2B5EF4-FFF2-40B4-BE49-F238E27FC236}">
                  <a16:creationId xmlns:a16="http://schemas.microsoft.com/office/drawing/2014/main" xmlns="" id="{50319120-E47C-48E6-83FE-CC483476A542}"/>
                </a:ext>
              </a:extLst>
            </p:cNvPr>
            <p:cNvSpPr/>
            <p:nvPr/>
          </p:nvSpPr>
          <p:spPr>
            <a:xfrm rot="18866054">
              <a:off x="308985" y="669007"/>
              <a:ext cx="1082047" cy="1119085"/>
            </a:xfrm>
            <a:prstGeom prst="teardrop">
              <a:avLst>
                <a:gd name="adj" fmla="val 1621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8201" name="组合 17">
              <a:extLst>
                <a:ext uri="{FF2B5EF4-FFF2-40B4-BE49-F238E27FC236}">
                  <a16:creationId xmlns:a16="http://schemas.microsoft.com/office/drawing/2014/main" xmlns="" id="{94DF71F3-CFE2-4F30-9572-056CFC54E871}"/>
                </a:ext>
              </a:extLst>
            </p:cNvPr>
            <p:cNvGrpSpPr>
              <a:grpSpLocks/>
            </p:cNvGrpSpPr>
            <p:nvPr/>
          </p:nvGrpSpPr>
          <p:grpSpPr bwMode="auto">
            <a:xfrm>
              <a:off x="339109" y="700492"/>
              <a:ext cx="1008185" cy="1035411"/>
              <a:chOff x="-271312" y="-9132"/>
              <a:chExt cx="2204752" cy="2227490"/>
            </a:xfrm>
          </p:grpSpPr>
          <p:sp>
            <p:nvSpPr>
              <p:cNvPr id="19" name="椭圆 18">
                <a:extLst>
                  <a:ext uri="{FF2B5EF4-FFF2-40B4-BE49-F238E27FC236}">
                    <a16:creationId xmlns:a16="http://schemas.microsoft.com/office/drawing/2014/main" xmlns="" id="{95C8600A-7E70-4406-B17B-10568CB237AD}"/>
                  </a:ext>
                </a:extLst>
              </p:cNvPr>
              <p:cNvSpPr/>
              <p:nvPr/>
            </p:nvSpPr>
            <p:spPr>
              <a:xfrm>
                <a:off x="-270077" y="-9721"/>
                <a:ext cx="2204284" cy="22288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 name="任意多边形 22">
                <a:extLst>
                  <a:ext uri="{FF2B5EF4-FFF2-40B4-BE49-F238E27FC236}">
                    <a16:creationId xmlns:a16="http://schemas.microsoft.com/office/drawing/2014/main" xmlns="" id="{92A0DC52-AE2C-457A-9EDA-13078C64D4BC}"/>
                  </a:ext>
                </a:extLst>
              </p:cNvPr>
              <p:cNvSpPr/>
              <p:nvPr/>
            </p:nvSpPr>
            <p:spPr>
              <a:xfrm rot="10800000" flipH="1" flipV="1">
                <a:off x="-131224" y="96088"/>
                <a:ext cx="191616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2" name="任意多边形 23">
                <a:extLst>
                  <a:ext uri="{FF2B5EF4-FFF2-40B4-BE49-F238E27FC236}">
                    <a16:creationId xmlns:a16="http://schemas.microsoft.com/office/drawing/2014/main" xmlns="" id="{6542BE9F-67D9-42C0-9AA5-714909FDBC28}"/>
                  </a:ext>
                </a:extLst>
              </p:cNvPr>
              <p:cNvSpPr/>
              <p:nvPr/>
            </p:nvSpPr>
            <p:spPr>
              <a:xfrm rot="9035167" flipH="1" flipV="1">
                <a:off x="-113866" y="72196"/>
                <a:ext cx="1919634" cy="2006975"/>
              </a:xfrm>
              <a:custGeom>
                <a:avLst/>
                <a:gdLst>
                  <a:gd name="connsiteX0" fmla="*/ 1253209 w 1607024"/>
                  <a:gd name="connsiteY0" fmla="*/ 1347381 h 1662143"/>
                  <a:gd name="connsiteX1" fmla="*/ 1383940 w 1607024"/>
                  <a:gd name="connsiteY1" fmla="*/ 1422859 h 1662143"/>
                  <a:gd name="connsiteX2" fmla="*/ 1386506 w 1607024"/>
                  <a:gd name="connsiteY2" fmla="*/ 1422172 h 1662143"/>
                  <a:gd name="connsiteX3" fmla="*/ 1424770 w 1607024"/>
                  <a:gd name="connsiteY3" fmla="*/ 1383124 h 1662143"/>
                  <a:gd name="connsiteX4" fmla="*/ 1523121 w 1607024"/>
                  <a:gd name="connsiteY4" fmla="*/ 1246538 h 1662143"/>
                  <a:gd name="connsiteX5" fmla="*/ 1592232 w 1607024"/>
                  <a:gd name="connsiteY5" fmla="*/ 1093071 h 1662143"/>
                  <a:gd name="connsiteX6" fmla="*/ 1606915 w 1607024"/>
                  <a:gd name="connsiteY6" fmla="*/ 1040411 h 1662143"/>
                  <a:gd name="connsiteX7" fmla="*/ 1606228 w 1607024"/>
                  <a:gd name="connsiteY7" fmla="*/ 1037844 h 1662143"/>
                  <a:gd name="connsiteX8" fmla="*/ 1475498 w 1607024"/>
                  <a:gd name="connsiteY8" fmla="*/ 962367 h 1662143"/>
                  <a:gd name="connsiteX9" fmla="*/ 1456144 w 1607024"/>
                  <a:gd name="connsiteY9" fmla="*/ 1047865 h 1662143"/>
                  <a:gd name="connsiteX10" fmla="*/ 1398958 w 1607024"/>
                  <a:gd name="connsiteY10" fmla="*/ 1174852 h 1662143"/>
                  <a:gd name="connsiteX11" fmla="*/ 1317577 w 1607024"/>
                  <a:gd name="connsiteY11" fmla="*/ 1287871 h 1662143"/>
                  <a:gd name="connsiteX12" fmla="*/ 581224 w 1607024"/>
                  <a:gd name="connsiteY12" fmla="*/ 1481230 h 1662143"/>
                  <a:gd name="connsiteX13" fmla="*/ 581224 w 1607024"/>
                  <a:gd name="connsiteY13" fmla="*/ 1629631 h 1662143"/>
                  <a:gd name="connsiteX14" fmla="*/ 582935 w 1607024"/>
                  <a:gd name="connsiteY14" fmla="*/ 1631342 h 1662143"/>
                  <a:gd name="connsiteX15" fmla="*/ 620714 w 1607024"/>
                  <a:gd name="connsiteY15" fmla="*/ 1641876 h 1662143"/>
                  <a:gd name="connsiteX16" fmla="*/ 1018573 w 1607024"/>
                  <a:gd name="connsiteY16" fmla="*/ 1633692 h 1662143"/>
                  <a:gd name="connsiteX17" fmla="*/ 1023626 w 1607024"/>
                  <a:gd name="connsiteY17" fmla="*/ 1631805 h 1662143"/>
                  <a:gd name="connsiteX18" fmla="*/ 1025800 w 1607024"/>
                  <a:gd name="connsiteY18" fmla="*/ 1629631 h 1662143"/>
                  <a:gd name="connsiteX19" fmla="*/ 1025800 w 1607024"/>
                  <a:gd name="connsiteY19" fmla="*/ 1478652 h 1662143"/>
                  <a:gd name="connsiteX20" fmla="*/ 981466 w 1607024"/>
                  <a:gd name="connsiteY20" fmla="*/ 1495205 h 1662143"/>
                  <a:gd name="connsiteX21" fmla="*/ 586718 w 1607024"/>
                  <a:gd name="connsiteY21" fmla="*/ 1483704 h 1662143"/>
                  <a:gd name="connsiteX22" fmla="*/ 1255421 w 1607024"/>
                  <a:gd name="connsiteY22" fmla="*/ 313485 h 1662143"/>
                  <a:gd name="connsiteX23" fmla="*/ 1260311 w 1607024"/>
                  <a:gd name="connsiteY23" fmla="*/ 317006 h 1662143"/>
                  <a:gd name="connsiteX24" fmla="*/ 1467645 w 1607024"/>
                  <a:gd name="connsiteY24" fmla="*/ 653117 h 1662143"/>
                  <a:gd name="connsiteX25" fmla="*/ 1475477 w 1607024"/>
                  <a:gd name="connsiteY25" fmla="*/ 699788 h 1662143"/>
                  <a:gd name="connsiteX26" fmla="*/ 1606228 w 1607024"/>
                  <a:gd name="connsiteY26" fmla="*/ 624299 h 1662143"/>
                  <a:gd name="connsiteX27" fmla="*/ 1607024 w 1607024"/>
                  <a:gd name="connsiteY27" fmla="*/ 621328 h 1662143"/>
                  <a:gd name="connsiteX28" fmla="*/ 1606132 w 1607024"/>
                  <a:gd name="connsiteY28" fmla="*/ 616011 h 1662143"/>
                  <a:gd name="connsiteX29" fmla="*/ 1414290 w 1607024"/>
                  <a:gd name="connsiteY29" fmla="*/ 267362 h 1662143"/>
                  <a:gd name="connsiteX30" fmla="*/ 1386278 w 1607024"/>
                  <a:gd name="connsiteY30" fmla="*/ 239911 h 1662143"/>
                  <a:gd name="connsiteX31" fmla="*/ 1383940 w 1607024"/>
                  <a:gd name="connsiteY31" fmla="*/ 239285 h 1662143"/>
                  <a:gd name="connsiteX32" fmla="*/ 796 w 1607024"/>
                  <a:gd name="connsiteY32" fmla="*/ 1037845 h 1662143"/>
                  <a:gd name="connsiteX33" fmla="*/ 0 w 1607024"/>
                  <a:gd name="connsiteY33" fmla="*/ 1040816 h 1662143"/>
                  <a:gd name="connsiteX34" fmla="*/ 892 w 1607024"/>
                  <a:gd name="connsiteY34" fmla="*/ 1046133 h 1662143"/>
                  <a:gd name="connsiteX35" fmla="*/ 192734 w 1607024"/>
                  <a:gd name="connsiteY35" fmla="*/ 1394782 h 1662143"/>
                  <a:gd name="connsiteX36" fmla="*/ 220746 w 1607024"/>
                  <a:gd name="connsiteY36" fmla="*/ 1422233 h 1662143"/>
                  <a:gd name="connsiteX37" fmla="*/ 223084 w 1607024"/>
                  <a:gd name="connsiteY37" fmla="*/ 1422859 h 1662143"/>
                  <a:gd name="connsiteX38" fmla="*/ 351603 w 1607024"/>
                  <a:gd name="connsiteY38" fmla="*/ 1348658 h 1662143"/>
                  <a:gd name="connsiteX39" fmla="*/ 346712 w 1607024"/>
                  <a:gd name="connsiteY39" fmla="*/ 1345136 h 1662143"/>
                  <a:gd name="connsiteX40" fmla="*/ 139378 w 1607024"/>
                  <a:gd name="connsiteY40" fmla="*/ 1009026 h 1662143"/>
                  <a:gd name="connsiteX41" fmla="*/ 131547 w 1607024"/>
                  <a:gd name="connsiteY41" fmla="*/ 962356 h 1662143"/>
                  <a:gd name="connsiteX42" fmla="*/ 581224 w 1607024"/>
                  <a:gd name="connsiteY42" fmla="*/ 32513 h 1662143"/>
                  <a:gd name="connsiteX43" fmla="*/ 581224 w 1607024"/>
                  <a:gd name="connsiteY43" fmla="*/ 183491 h 1662143"/>
                  <a:gd name="connsiteX44" fmla="*/ 625557 w 1607024"/>
                  <a:gd name="connsiteY44" fmla="*/ 166938 h 1662143"/>
                  <a:gd name="connsiteX45" fmla="*/ 1020305 w 1607024"/>
                  <a:gd name="connsiteY45" fmla="*/ 178439 h 1662143"/>
                  <a:gd name="connsiteX46" fmla="*/ 1025800 w 1607024"/>
                  <a:gd name="connsiteY46" fmla="*/ 180913 h 1662143"/>
                  <a:gd name="connsiteX47" fmla="*/ 1025800 w 1607024"/>
                  <a:gd name="connsiteY47" fmla="*/ 32513 h 1662143"/>
                  <a:gd name="connsiteX48" fmla="*/ 1024089 w 1607024"/>
                  <a:gd name="connsiteY48" fmla="*/ 30802 h 1662143"/>
                  <a:gd name="connsiteX49" fmla="*/ 986310 w 1607024"/>
                  <a:gd name="connsiteY49" fmla="*/ 20268 h 1662143"/>
                  <a:gd name="connsiteX50" fmla="*/ 588451 w 1607024"/>
                  <a:gd name="connsiteY50" fmla="*/ 28452 h 1662143"/>
                  <a:gd name="connsiteX51" fmla="*/ 583398 w 1607024"/>
                  <a:gd name="connsiteY51" fmla="*/ 30339 h 1662143"/>
                  <a:gd name="connsiteX52" fmla="*/ 83903 w 1607024"/>
                  <a:gd name="connsiteY52" fmla="*/ 415605 h 1662143"/>
                  <a:gd name="connsiteX53" fmla="*/ 14792 w 1607024"/>
                  <a:gd name="connsiteY53" fmla="*/ 569073 h 1662143"/>
                  <a:gd name="connsiteX54" fmla="*/ 109 w 1607024"/>
                  <a:gd name="connsiteY54" fmla="*/ 621733 h 1662143"/>
                  <a:gd name="connsiteX55" fmla="*/ 796 w 1607024"/>
                  <a:gd name="connsiteY55" fmla="*/ 624300 h 1662143"/>
                  <a:gd name="connsiteX56" fmla="*/ 131525 w 1607024"/>
                  <a:gd name="connsiteY56" fmla="*/ 699776 h 1662143"/>
                  <a:gd name="connsiteX57" fmla="*/ 150879 w 1607024"/>
                  <a:gd name="connsiteY57" fmla="*/ 614278 h 1662143"/>
                  <a:gd name="connsiteX58" fmla="*/ 208065 w 1607024"/>
                  <a:gd name="connsiteY58" fmla="*/ 487290 h 1662143"/>
                  <a:gd name="connsiteX59" fmla="*/ 289446 w 1607024"/>
                  <a:gd name="connsiteY59" fmla="*/ 374272 h 1662143"/>
                  <a:gd name="connsiteX60" fmla="*/ 353813 w 1607024"/>
                  <a:gd name="connsiteY60" fmla="*/ 314762 h 1662143"/>
                  <a:gd name="connsiteX61" fmla="*/ 223084 w 1607024"/>
                  <a:gd name="connsiteY61" fmla="*/ 239285 h 1662143"/>
                  <a:gd name="connsiteX62" fmla="*/ 220518 w 1607024"/>
                  <a:gd name="connsiteY62" fmla="*/ 239972 h 1662143"/>
                  <a:gd name="connsiteX63" fmla="*/ 182254 w 1607024"/>
                  <a:gd name="connsiteY63" fmla="*/ 279020 h 1662143"/>
                  <a:gd name="connsiteX64" fmla="*/ 83903 w 1607024"/>
                  <a:gd name="connsiteY64" fmla="*/ 415605 h 16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07024" h="1662143">
                    <a:moveTo>
                      <a:pt x="1253209" y="1347381"/>
                    </a:moveTo>
                    <a:lnTo>
                      <a:pt x="1383940" y="1422859"/>
                    </a:lnTo>
                    <a:lnTo>
                      <a:pt x="1386506" y="1422172"/>
                    </a:lnTo>
                    <a:lnTo>
                      <a:pt x="1424770" y="1383124"/>
                    </a:lnTo>
                    <a:cubicBezTo>
                      <a:pt x="1461402" y="1341814"/>
                      <a:pt x="1494439" y="1296217"/>
                      <a:pt x="1523121" y="1246538"/>
                    </a:cubicBezTo>
                    <a:cubicBezTo>
                      <a:pt x="1551803" y="1196860"/>
                      <a:pt x="1574772" y="1145450"/>
                      <a:pt x="1592232" y="1093071"/>
                    </a:cubicBezTo>
                    <a:lnTo>
                      <a:pt x="1606915" y="1040411"/>
                    </a:lnTo>
                    <a:lnTo>
                      <a:pt x="1606228" y="1037844"/>
                    </a:lnTo>
                    <a:lnTo>
                      <a:pt x="1475498" y="962367"/>
                    </a:lnTo>
                    <a:lnTo>
                      <a:pt x="1456144" y="1047865"/>
                    </a:lnTo>
                    <a:cubicBezTo>
                      <a:pt x="1441697" y="1091206"/>
                      <a:pt x="1422691" y="1133745"/>
                      <a:pt x="1398958" y="1174852"/>
                    </a:cubicBezTo>
                    <a:cubicBezTo>
                      <a:pt x="1375224" y="1215959"/>
                      <a:pt x="1347888" y="1253688"/>
                      <a:pt x="1317577" y="1287871"/>
                    </a:cubicBezTo>
                    <a:close/>
                    <a:moveTo>
                      <a:pt x="581224" y="1481230"/>
                    </a:moveTo>
                    <a:lnTo>
                      <a:pt x="581224" y="1629631"/>
                    </a:lnTo>
                    <a:lnTo>
                      <a:pt x="582935" y="1631342"/>
                    </a:lnTo>
                    <a:lnTo>
                      <a:pt x="620714" y="1641876"/>
                    </a:lnTo>
                    <a:cubicBezTo>
                      <a:pt x="753611" y="1671881"/>
                      <a:pt x="890193" y="1668091"/>
                      <a:pt x="1018573" y="1633692"/>
                    </a:cubicBezTo>
                    <a:lnTo>
                      <a:pt x="1023626" y="1631805"/>
                    </a:lnTo>
                    <a:lnTo>
                      <a:pt x="1025800" y="1629631"/>
                    </a:lnTo>
                    <a:lnTo>
                      <a:pt x="1025800" y="1478652"/>
                    </a:lnTo>
                    <a:lnTo>
                      <a:pt x="981466" y="1495205"/>
                    </a:lnTo>
                    <a:cubicBezTo>
                      <a:pt x="853991" y="1529362"/>
                      <a:pt x="716743" y="1527046"/>
                      <a:pt x="586718" y="1483704"/>
                    </a:cubicBezTo>
                    <a:close/>
                    <a:moveTo>
                      <a:pt x="1255421" y="313485"/>
                    </a:moveTo>
                    <a:lnTo>
                      <a:pt x="1260311" y="317006"/>
                    </a:lnTo>
                    <a:cubicBezTo>
                      <a:pt x="1362859" y="407940"/>
                      <a:pt x="1433489" y="525642"/>
                      <a:pt x="1467645" y="653117"/>
                    </a:cubicBezTo>
                    <a:lnTo>
                      <a:pt x="1475477" y="699788"/>
                    </a:lnTo>
                    <a:lnTo>
                      <a:pt x="1606228" y="624299"/>
                    </a:lnTo>
                    <a:lnTo>
                      <a:pt x="1607024" y="621328"/>
                    </a:lnTo>
                    <a:lnTo>
                      <a:pt x="1606132" y="616011"/>
                    </a:lnTo>
                    <a:cubicBezTo>
                      <a:pt x="1571733" y="487630"/>
                      <a:pt x="1506723" y="367453"/>
                      <a:pt x="1414290" y="267362"/>
                    </a:cubicBezTo>
                    <a:lnTo>
                      <a:pt x="1386278" y="239911"/>
                    </a:lnTo>
                    <a:lnTo>
                      <a:pt x="1383940" y="239285"/>
                    </a:lnTo>
                    <a:close/>
                    <a:moveTo>
                      <a:pt x="796" y="1037845"/>
                    </a:moveTo>
                    <a:lnTo>
                      <a:pt x="0" y="1040816"/>
                    </a:lnTo>
                    <a:lnTo>
                      <a:pt x="892" y="1046133"/>
                    </a:lnTo>
                    <a:cubicBezTo>
                      <a:pt x="35291" y="1174514"/>
                      <a:pt x="100301" y="1294692"/>
                      <a:pt x="192734" y="1394782"/>
                    </a:cubicBezTo>
                    <a:lnTo>
                      <a:pt x="220746" y="1422233"/>
                    </a:lnTo>
                    <a:lnTo>
                      <a:pt x="223084" y="1422859"/>
                    </a:lnTo>
                    <a:lnTo>
                      <a:pt x="351603" y="1348658"/>
                    </a:lnTo>
                    <a:lnTo>
                      <a:pt x="346712" y="1345136"/>
                    </a:lnTo>
                    <a:cubicBezTo>
                      <a:pt x="244164" y="1254203"/>
                      <a:pt x="173535" y="1136500"/>
                      <a:pt x="139378" y="1009026"/>
                    </a:cubicBezTo>
                    <a:lnTo>
                      <a:pt x="131547" y="962356"/>
                    </a:lnTo>
                    <a:close/>
                    <a:moveTo>
                      <a:pt x="581224" y="32513"/>
                    </a:moveTo>
                    <a:lnTo>
                      <a:pt x="581224" y="183491"/>
                    </a:lnTo>
                    <a:lnTo>
                      <a:pt x="625557" y="166938"/>
                    </a:lnTo>
                    <a:cubicBezTo>
                      <a:pt x="753033" y="132781"/>
                      <a:pt x="890280" y="135096"/>
                      <a:pt x="1020305" y="178439"/>
                    </a:cubicBezTo>
                    <a:lnTo>
                      <a:pt x="1025800" y="180913"/>
                    </a:lnTo>
                    <a:lnTo>
                      <a:pt x="1025800" y="32513"/>
                    </a:lnTo>
                    <a:lnTo>
                      <a:pt x="1024089" y="30802"/>
                    </a:lnTo>
                    <a:lnTo>
                      <a:pt x="986310" y="20268"/>
                    </a:lnTo>
                    <a:cubicBezTo>
                      <a:pt x="853413" y="-9737"/>
                      <a:pt x="716831" y="-5947"/>
                      <a:pt x="588451" y="28452"/>
                    </a:cubicBezTo>
                    <a:lnTo>
                      <a:pt x="583398" y="30339"/>
                    </a:lnTo>
                    <a:close/>
                    <a:moveTo>
                      <a:pt x="83903" y="415605"/>
                    </a:moveTo>
                    <a:cubicBezTo>
                      <a:pt x="55221" y="465284"/>
                      <a:pt x="32252" y="516694"/>
                      <a:pt x="14792" y="569073"/>
                    </a:cubicBezTo>
                    <a:lnTo>
                      <a:pt x="109" y="621733"/>
                    </a:lnTo>
                    <a:lnTo>
                      <a:pt x="796" y="624300"/>
                    </a:lnTo>
                    <a:lnTo>
                      <a:pt x="131525" y="699776"/>
                    </a:lnTo>
                    <a:lnTo>
                      <a:pt x="150879" y="614278"/>
                    </a:lnTo>
                    <a:cubicBezTo>
                      <a:pt x="165326" y="570936"/>
                      <a:pt x="184332" y="528397"/>
                      <a:pt x="208065" y="487290"/>
                    </a:cubicBezTo>
                    <a:cubicBezTo>
                      <a:pt x="231798" y="446183"/>
                      <a:pt x="259135" y="408454"/>
                      <a:pt x="289446" y="374272"/>
                    </a:cubicBezTo>
                    <a:lnTo>
                      <a:pt x="353813" y="314762"/>
                    </a:lnTo>
                    <a:lnTo>
                      <a:pt x="223084" y="239285"/>
                    </a:lnTo>
                    <a:lnTo>
                      <a:pt x="220518" y="239972"/>
                    </a:lnTo>
                    <a:lnTo>
                      <a:pt x="182254" y="279020"/>
                    </a:lnTo>
                    <a:cubicBezTo>
                      <a:pt x="145622" y="320330"/>
                      <a:pt x="112585" y="365927"/>
                      <a:pt x="83903" y="41560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205" name="文本框 24">
                <a:extLst>
                  <a:ext uri="{FF2B5EF4-FFF2-40B4-BE49-F238E27FC236}">
                    <a16:creationId xmlns:a16="http://schemas.microsoft.com/office/drawing/2014/main" xmlns="" id="{AE65E852-CA3D-4E64-A5A2-EC00584D513D}"/>
                  </a:ext>
                </a:extLst>
              </p:cNvPr>
              <p:cNvSpPr txBox="1">
                <a:spLocks noChangeArrowheads="1"/>
              </p:cNvSpPr>
              <p:nvPr/>
            </p:nvSpPr>
            <p:spPr bwMode="auto">
              <a:xfrm>
                <a:off x="329213" y="606612"/>
                <a:ext cx="738773" cy="112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a:latin typeface="Arial Black" panose="020B0A04020102020204" pitchFamily="34" charset="0"/>
                  </a:rPr>
                  <a:t>2</a:t>
                </a:r>
                <a:endParaRPr lang="zh-CN" altLang="en-US">
                  <a:latin typeface="Arial Black" panose="020B0A04020102020204" pitchFamily="34" charset="0"/>
                </a:endParaRPr>
              </a:p>
            </p:txBody>
          </p:sp>
        </p:grpSp>
      </p:grpSp>
      <p:grpSp>
        <p:nvGrpSpPr>
          <p:cNvPr id="2" name="组合 1">
            <a:extLst>
              <a:ext uri="{FF2B5EF4-FFF2-40B4-BE49-F238E27FC236}">
                <a16:creationId xmlns:a16="http://schemas.microsoft.com/office/drawing/2014/main" xmlns="" id="{4337736F-6AC5-49B1-8F79-97A3E7F1DA32}"/>
              </a:ext>
            </a:extLst>
          </p:cNvPr>
          <p:cNvGrpSpPr/>
          <p:nvPr/>
        </p:nvGrpSpPr>
        <p:grpSpPr>
          <a:xfrm>
            <a:off x="-1" y="3948012"/>
            <a:ext cx="12192001" cy="2909988"/>
            <a:chOff x="0" y="3948012"/>
            <a:chExt cx="12192000" cy="2909988"/>
          </a:xfrm>
          <a:effectLst>
            <a:outerShdw blurRad="50800" dist="114300" dir="16200000" algn="ctr" rotWithShape="0">
              <a:srgbClr val="000000">
                <a:alpha val="66000"/>
              </a:srgbClr>
            </a:outerShdw>
          </a:effectLst>
        </p:grpSpPr>
        <p:sp>
          <p:nvSpPr>
            <p:cNvPr id="7" name="任意多边形 6">
              <a:extLst>
                <a:ext uri="{FF2B5EF4-FFF2-40B4-BE49-F238E27FC236}">
                  <a16:creationId xmlns:a16="http://schemas.microsoft.com/office/drawing/2014/main" xmlns="" id="{BF80A0F8-5E00-4511-8C15-56DABCC6ACFF}"/>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任意多边形 5">
              <a:extLst>
                <a:ext uri="{FF2B5EF4-FFF2-40B4-BE49-F238E27FC236}">
                  <a16:creationId xmlns:a16="http://schemas.microsoft.com/office/drawing/2014/main" xmlns="" id="{F97E693E-8F5E-40D2-AE71-55E34CA6CDB5}"/>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4">
              <a:extLst>
                <a:ext uri="{FF2B5EF4-FFF2-40B4-BE49-F238E27FC236}">
                  <a16:creationId xmlns:a16="http://schemas.microsoft.com/office/drawing/2014/main" xmlns="" id="{ADF0E47E-C2BC-4D10-9544-BCE6E13A6C5C}"/>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grpSp>
        <p:nvGrpSpPr>
          <p:cNvPr id="8" name="组合 7">
            <a:extLst>
              <a:ext uri="{FF2B5EF4-FFF2-40B4-BE49-F238E27FC236}">
                <a16:creationId xmlns:a16="http://schemas.microsoft.com/office/drawing/2014/main" xmlns="" id="{A58B24AF-9344-4FD7-9932-4FB9E63B32C2}"/>
              </a:ext>
            </a:extLst>
          </p:cNvPr>
          <p:cNvGrpSpPr/>
          <p:nvPr/>
        </p:nvGrpSpPr>
        <p:grpSpPr>
          <a:xfrm flipH="1" flipV="1">
            <a:off x="-1" y="0"/>
            <a:ext cx="12192001" cy="2909988"/>
            <a:chOff x="0" y="3948012"/>
            <a:chExt cx="12192000" cy="2909988"/>
          </a:xfrm>
          <a:effectLst>
            <a:outerShdw blurRad="50800" dist="114300" dir="5400000" algn="ctr" rotWithShape="0">
              <a:srgbClr val="000000">
                <a:alpha val="65000"/>
              </a:srgbClr>
            </a:outerShdw>
          </a:effectLst>
        </p:grpSpPr>
        <p:sp>
          <p:nvSpPr>
            <p:cNvPr id="9" name="任意多边形 8">
              <a:extLst>
                <a:ext uri="{FF2B5EF4-FFF2-40B4-BE49-F238E27FC236}">
                  <a16:creationId xmlns:a16="http://schemas.microsoft.com/office/drawing/2014/main" xmlns="" id="{059EF220-D864-42E4-8D4B-A25928DDB5EA}"/>
                </a:ext>
              </a:extLst>
            </p:cNvPr>
            <p:cNvSpPr/>
            <p:nvPr/>
          </p:nvSpPr>
          <p:spPr>
            <a:xfrm flipH="1" flipV="1">
              <a:off x="0" y="3948012"/>
              <a:ext cx="12192000" cy="2909986"/>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9">
              <a:extLst>
                <a:ext uri="{FF2B5EF4-FFF2-40B4-BE49-F238E27FC236}">
                  <a16:creationId xmlns:a16="http://schemas.microsoft.com/office/drawing/2014/main" xmlns="" id="{84C19280-84CE-407B-A505-F92CB65896B8}"/>
                </a:ext>
              </a:extLst>
            </p:cNvPr>
            <p:cNvSpPr/>
            <p:nvPr/>
          </p:nvSpPr>
          <p:spPr>
            <a:xfrm flipH="1" flipV="1">
              <a:off x="0" y="4188647"/>
              <a:ext cx="11183815" cy="2669352"/>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a:extLst>
                <a:ext uri="{FF2B5EF4-FFF2-40B4-BE49-F238E27FC236}">
                  <a16:creationId xmlns:a16="http://schemas.microsoft.com/office/drawing/2014/main" xmlns="" id="{B243A634-1AB1-4916-B844-CA735D8142C4}"/>
                </a:ext>
              </a:extLst>
            </p:cNvPr>
            <p:cNvSpPr/>
            <p:nvPr/>
          </p:nvSpPr>
          <p:spPr>
            <a:xfrm flipH="1" flipV="1">
              <a:off x="0" y="4556233"/>
              <a:ext cx="9643741" cy="2301767"/>
            </a:xfrm>
            <a:custGeom>
              <a:avLst/>
              <a:gdLst>
                <a:gd name="connsiteX0" fmla="*/ 0 w 9643741"/>
                <a:gd name="connsiteY0" fmla="*/ 0 h 2301767"/>
                <a:gd name="connsiteX1" fmla="*/ 9643741 w 9643741"/>
                <a:gd name="connsiteY1" fmla="*/ 0 h 2301767"/>
                <a:gd name="connsiteX2" fmla="*/ 9643741 w 9643741"/>
                <a:gd name="connsiteY2" fmla="*/ 2301767 h 2301767"/>
                <a:gd name="connsiteX3" fmla="*/ 9588649 w 9643741"/>
                <a:gd name="connsiteY3" fmla="*/ 2047276 h 2301767"/>
                <a:gd name="connsiteX4" fmla="*/ 8607421 w 9643741"/>
                <a:gd name="connsiteY4" fmla="*/ 295422 h 2301767"/>
                <a:gd name="connsiteX5" fmla="*/ 2910007 w 9643741"/>
                <a:gd name="connsiteY5" fmla="*/ 647114 h 2301767"/>
                <a:gd name="connsiteX6" fmla="*/ 5512 w 9643741"/>
                <a:gd name="connsiteY6" fmla="*/ 23694 h 23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3741" h="2301767">
                  <a:moveTo>
                    <a:pt x="0" y="0"/>
                  </a:moveTo>
                  <a:lnTo>
                    <a:pt x="9643741" y="0"/>
                  </a:lnTo>
                  <a:lnTo>
                    <a:pt x="9643741" y="2301767"/>
                  </a:lnTo>
                  <a:lnTo>
                    <a:pt x="9588649" y="2047276"/>
                  </a:lnTo>
                  <a:cubicBezTo>
                    <a:pt x="9410342" y="1287405"/>
                    <a:pt x="9126460" y="538530"/>
                    <a:pt x="8607421" y="295422"/>
                  </a:cubicBezTo>
                  <a:cubicBezTo>
                    <a:pt x="7421046" y="-260252"/>
                    <a:pt x="4288640" y="715108"/>
                    <a:pt x="2910007" y="647114"/>
                  </a:cubicBezTo>
                  <a:cubicBezTo>
                    <a:pt x="1832949" y="593994"/>
                    <a:pt x="119078" y="237493"/>
                    <a:pt x="5512" y="23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26" name="圆角矩形 53">
            <a:extLst>
              <a:ext uri="{FF2B5EF4-FFF2-40B4-BE49-F238E27FC236}">
                <a16:creationId xmlns:a16="http://schemas.microsoft.com/office/drawing/2014/main" xmlns="" id="{BCD7BC08-010D-44D6-A23A-179A2E2529F5}"/>
              </a:ext>
            </a:extLst>
          </p:cNvPr>
          <p:cNvSpPr/>
          <p:nvPr/>
        </p:nvSpPr>
        <p:spPr>
          <a:xfrm>
            <a:off x="1620838" y="1052513"/>
            <a:ext cx="5440362" cy="630237"/>
          </a:xfrm>
          <a:prstGeom prst="roundRect">
            <a:avLst/>
          </a:prstGeom>
          <a:noFill/>
          <a:ln w="317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7" name="文本框 26">
            <a:extLst>
              <a:ext uri="{FF2B5EF4-FFF2-40B4-BE49-F238E27FC236}">
                <a16:creationId xmlns:a16="http://schemas.microsoft.com/office/drawing/2014/main" xmlns="" id="{0DE6F5AE-7C1C-47A5-BC39-479AC0F950EE}"/>
              </a:ext>
            </a:extLst>
          </p:cNvPr>
          <p:cNvSpPr txBox="1"/>
          <p:nvPr/>
        </p:nvSpPr>
        <p:spPr>
          <a:xfrm rot="16200000">
            <a:off x="4134792" y="-1155699"/>
            <a:ext cx="461665" cy="4991100"/>
          </a:xfrm>
          <a:prstGeom prst="rect">
            <a:avLst/>
          </a:prstGeom>
          <a:noFill/>
          <a:ln>
            <a:noFill/>
          </a:ln>
        </p:spPr>
        <p:txBody>
          <a:bodyPr vert="eaVert">
            <a:spAutoFit/>
          </a:bodyPr>
          <a:lstStyle/>
          <a:p>
            <a:pPr algn="dist">
              <a:defRPr/>
            </a:pPr>
            <a:r>
              <a:rPr lang="zh-CN" altLang="en-US"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总体设计</a:t>
            </a:r>
            <a:r>
              <a:rPr lang="en-US" altLang="zh-CN"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a:t>
            </a:r>
            <a:r>
              <a:rPr lang="zh-CN" altLang="en-US"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标准链</a:t>
            </a:r>
          </a:p>
        </p:txBody>
      </p:sp>
      <p:graphicFrame>
        <p:nvGraphicFramePr>
          <p:cNvPr id="12" name="表格 11">
            <a:extLst>
              <a:ext uri="{FF2B5EF4-FFF2-40B4-BE49-F238E27FC236}">
                <a16:creationId xmlns:a16="http://schemas.microsoft.com/office/drawing/2014/main" xmlns="" id="{C23B627A-C0FC-4FCE-B0BE-A5A9CC8AEEE5}"/>
              </a:ext>
            </a:extLst>
          </p:cNvPr>
          <p:cNvGraphicFramePr>
            <a:graphicFrameLocks noGrp="1"/>
          </p:cNvGraphicFramePr>
          <p:nvPr>
            <p:extLst>
              <p:ext uri="{D42A27DB-BD31-4B8C-83A1-F6EECF244321}">
                <p14:modId xmlns:p14="http://schemas.microsoft.com/office/powerpoint/2010/main" xmlns="" val="706653015"/>
              </p:ext>
            </p:extLst>
          </p:nvPr>
        </p:nvGraphicFramePr>
        <p:xfrm>
          <a:off x="1289405" y="1806565"/>
          <a:ext cx="8790897" cy="4211778"/>
        </p:xfrm>
        <a:graphic>
          <a:graphicData uri="http://schemas.openxmlformats.org/drawingml/2006/table">
            <a:tbl>
              <a:tblPr firstRow="1" firstCol="1" bandRow="1">
                <a:tableStyleId>{5C22544A-7EE6-4342-B048-85BDC9FD1C3A}</a:tableStyleId>
              </a:tblPr>
              <a:tblGrid>
                <a:gridCol w="365406">
                  <a:extLst>
                    <a:ext uri="{9D8B030D-6E8A-4147-A177-3AD203B41FA5}">
                      <a16:colId xmlns:a16="http://schemas.microsoft.com/office/drawing/2014/main" xmlns="" val="3409925448"/>
                    </a:ext>
                  </a:extLst>
                </a:gridCol>
                <a:gridCol w="538775">
                  <a:extLst>
                    <a:ext uri="{9D8B030D-6E8A-4147-A177-3AD203B41FA5}">
                      <a16:colId xmlns:a16="http://schemas.microsoft.com/office/drawing/2014/main" xmlns="" val="4141213908"/>
                    </a:ext>
                  </a:extLst>
                </a:gridCol>
                <a:gridCol w="1387460">
                  <a:extLst>
                    <a:ext uri="{9D8B030D-6E8A-4147-A177-3AD203B41FA5}">
                      <a16:colId xmlns:a16="http://schemas.microsoft.com/office/drawing/2014/main" xmlns="" val="1045023862"/>
                    </a:ext>
                  </a:extLst>
                </a:gridCol>
                <a:gridCol w="6499256">
                  <a:extLst>
                    <a:ext uri="{9D8B030D-6E8A-4147-A177-3AD203B41FA5}">
                      <a16:colId xmlns:a16="http://schemas.microsoft.com/office/drawing/2014/main" xmlns="" val="1999493677"/>
                    </a:ext>
                  </a:extLst>
                </a:gridCol>
              </a:tblGrid>
              <a:tr h="532243">
                <a:tc gridSpan="3">
                  <a:txBody>
                    <a:bodyPr/>
                    <a:lstStyle/>
                    <a:p>
                      <a:pPr algn="ctr">
                        <a:lnSpc>
                          <a:spcPts val="2000"/>
                        </a:lnSpc>
                        <a:spcAft>
                          <a:spcPts val="0"/>
                        </a:spcAft>
                      </a:pPr>
                      <a:r>
                        <a:rPr lang="zh-CN" sz="1200" kern="100" dirty="0">
                          <a:effectLst/>
                        </a:rPr>
                        <a:t>项目</a:t>
                      </a:r>
                      <a:r>
                        <a:rPr lang="en-US" sz="1200" kern="100" dirty="0">
                          <a:effectLst/>
                        </a:rPr>
                        <a:t>/</a:t>
                      </a:r>
                      <a:r>
                        <a:rPr lang="zh-CN" sz="1200" kern="100" dirty="0">
                          <a:effectLst/>
                        </a:rPr>
                        <a:t>要素</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a:txBody>
                    <a:bodyPr/>
                    <a:lstStyle/>
                    <a:p>
                      <a:pPr algn="ctr">
                        <a:lnSpc>
                          <a:spcPts val="2000"/>
                        </a:lnSpc>
                        <a:spcAft>
                          <a:spcPts val="0"/>
                        </a:spcAft>
                      </a:pPr>
                      <a:r>
                        <a:rPr lang="zh-CN" sz="1200" kern="100" dirty="0">
                          <a:effectLst/>
                        </a:rPr>
                        <a:t>建设标准及质量控制要素</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86614148"/>
                  </a:ext>
                </a:extLst>
              </a:tr>
              <a:tr h="662873">
                <a:tc rowSpan="2">
                  <a:txBody>
                    <a:bodyPr/>
                    <a:lstStyle/>
                    <a:p>
                      <a:pPr algn="ctr">
                        <a:lnSpc>
                          <a:spcPts val="2000"/>
                        </a:lnSpc>
                        <a:spcAft>
                          <a:spcPts val="0"/>
                        </a:spcAft>
                      </a:pPr>
                      <a:r>
                        <a:rPr lang="en-US" sz="1200" kern="100">
                          <a:effectLst/>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rowSpan="2">
                  <a:txBody>
                    <a:bodyPr/>
                    <a:lstStyle/>
                    <a:p>
                      <a:pPr algn="ctr">
                        <a:lnSpc>
                          <a:spcPts val="2000"/>
                        </a:lnSpc>
                        <a:spcAft>
                          <a:spcPts val="0"/>
                        </a:spcAft>
                      </a:pPr>
                      <a:r>
                        <a:rPr lang="zh-CN" sz="1200" kern="100" dirty="0">
                          <a:effectLst/>
                        </a:rPr>
                        <a:t>总体设计</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000"/>
                        </a:lnSpc>
                        <a:spcAft>
                          <a:spcPts val="0"/>
                        </a:spcAft>
                      </a:pPr>
                      <a:r>
                        <a:rPr lang="zh-CN" sz="1200" kern="100">
                          <a:effectLst/>
                        </a:rPr>
                        <a:t>课程标准</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2000"/>
                        </a:lnSpc>
                        <a:spcAft>
                          <a:spcPts val="0"/>
                        </a:spcAft>
                      </a:pPr>
                      <a:r>
                        <a:rPr lang="zh-CN" sz="1200" kern="100" dirty="0" smtClean="0">
                          <a:effectLst/>
                        </a:rPr>
                        <a:t>在</a:t>
                      </a:r>
                      <a:r>
                        <a:rPr lang="zh-CN" altLang="en-US" sz="1200" kern="100" dirty="0" smtClean="0">
                          <a:effectLst/>
                        </a:rPr>
                        <a:t>电子商务</a:t>
                      </a:r>
                      <a:r>
                        <a:rPr lang="zh-CN" sz="1200" kern="100" dirty="0" smtClean="0">
                          <a:effectLst/>
                        </a:rPr>
                        <a:t>专</a:t>
                      </a:r>
                      <a:r>
                        <a:rPr lang="zh-CN" sz="1200" kern="100" dirty="0">
                          <a:effectLst/>
                        </a:rPr>
                        <a:t>业人才培养方案的基础上，每两年对课程标准进行</a:t>
                      </a:r>
                      <a:r>
                        <a:rPr lang="en-US" sz="1200" kern="100" dirty="0">
                          <a:effectLst/>
                        </a:rPr>
                        <a:t>1</a:t>
                      </a:r>
                      <a:r>
                        <a:rPr lang="zh-CN" sz="1200" kern="100" dirty="0">
                          <a:effectLst/>
                        </a:rPr>
                        <a:t>次修订，使课程标准与职业标准对接。</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407840564"/>
                  </a:ext>
                </a:extLst>
              </a:tr>
              <a:tr h="532019">
                <a:tc vMerge="1">
                  <a:txBody>
                    <a:bodyPr/>
                    <a:lstStyle/>
                    <a:p>
                      <a:endParaRPr lang="zh-CN" altLang="en-US"/>
                    </a:p>
                  </a:txBody>
                  <a:tcPr/>
                </a:tc>
                <a:tc vMerge="1">
                  <a:txBody>
                    <a:bodyPr/>
                    <a:lstStyle/>
                    <a:p>
                      <a:endParaRPr lang="zh-CN" altLang="en-US"/>
                    </a:p>
                  </a:txBody>
                  <a:tcPr/>
                </a:tc>
                <a:tc>
                  <a:txBody>
                    <a:bodyPr/>
                    <a:lstStyle/>
                    <a:p>
                      <a:pPr algn="ctr">
                        <a:lnSpc>
                          <a:spcPts val="2000"/>
                        </a:lnSpc>
                        <a:spcAft>
                          <a:spcPts val="0"/>
                        </a:spcAft>
                      </a:pPr>
                      <a:r>
                        <a:rPr lang="zh-CN" sz="1200" kern="100">
                          <a:effectLst/>
                        </a:rPr>
                        <a:t>内容设计</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2000"/>
                        </a:lnSpc>
                        <a:spcAft>
                          <a:spcPts val="0"/>
                        </a:spcAft>
                      </a:pPr>
                      <a:r>
                        <a:rPr lang="zh-CN" sz="1200" kern="100" dirty="0">
                          <a:effectLst/>
                        </a:rPr>
                        <a:t>根据企业需求适时调整更新课程内容，课程项目和任务单元的设计涵盖课程全部知识点和技能点。</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689328445"/>
                  </a:ext>
                </a:extLst>
              </a:tr>
              <a:tr h="728318">
                <a:tc rowSpan="2">
                  <a:txBody>
                    <a:bodyPr/>
                    <a:lstStyle/>
                    <a:p>
                      <a:pPr algn="ctr">
                        <a:lnSpc>
                          <a:spcPts val="2000"/>
                        </a:lnSpc>
                        <a:spcAft>
                          <a:spcPts val="0"/>
                        </a:spcAft>
                      </a:pPr>
                      <a:r>
                        <a:rPr lang="en-US" sz="1200" kern="100">
                          <a:effectLst/>
                        </a:rPr>
                        <a:t>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rowSpan="2">
                  <a:txBody>
                    <a:bodyPr/>
                    <a:lstStyle/>
                    <a:p>
                      <a:pPr algn="ctr">
                        <a:lnSpc>
                          <a:spcPts val="2000"/>
                        </a:lnSpc>
                        <a:spcAft>
                          <a:spcPts val="0"/>
                        </a:spcAft>
                      </a:pPr>
                      <a:r>
                        <a:rPr lang="zh-CN" sz="1200" kern="100">
                          <a:effectLst/>
                        </a:rPr>
                        <a:t>教学团队</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000"/>
                        </a:lnSpc>
                        <a:spcAft>
                          <a:spcPts val="0"/>
                        </a:spcAft>
                      </a:pPr>
                      <a:r>
                        <a:rPr lang="zh-CN" sz="1200" kern="100">
                          <a:effectLst/>
                        </a:rPr>
                        <a:t>团队构成</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2000"/>
                        </a:lnSpc>
                        <a:spcAft>
                          <a:spcPts val="0"/>
                        </a:spcAft>
                      </a:pPr>
                      <a:r>
                        <a:rPr lang="zh-CN" sz="1200" kern="100" dirty="0">
                          <a:effectLst/>
                        </a:rPr>
                        <a:t>校企共同组建老中青相结合的教学团队，企业兼职教师参与课程建设，双师素质结构比例</a:t>
                      </a:r>
                      <a:r>
                        <a:rPr lang="en-US" sz="1200" kern="100" dirty="0">
                          <a:effectLst/>
                        </a:rPr>
                        <a:t>&gt;50%</a:t>
                      </a:r>
                      <a:r>
                        <a:rPr lang="zh-CN" sz="1200" kern="100" dirty="0">
                          <a:effectLst/>
                        </a:rPr>
                        <a:t>；中、高级职称达</a:t>
                      </a:r>
                      <a:r>
                        <a:rPr lang="en-US" sz="1200" kern="100" dirty="0">
                          <a:effectLst/>
                        </a:rPr>
                        <a:t>&gt;80%</a:t>
                      </a:r>
                      <a:r>
                        <a:rPr lang="zh-CN" sz="1200" kern="10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4289325093"/>
                  </a:ext>
                </a:extLst>
              </a:tr>
              <a:tr h="862922">
                <a:tc vMerge="1">
                  <a:txBody>
                    <a:bodyPr/>
                    <a:lstStyle/>
                    <a:p>
                      <a:endParaRPr lang="zh-CN" altLang="en-US"/>
                    </a:p>
                  </a:txBody>
                  <a:tcPr/>
                </a:tc>
                <a:tc vMerge="1">
                  <a:txBody>
                    <a:bodyPr/>
                    <a:lstStyle/>
                    <a:p>
                      <a:endParaRPr lang="zh-CN" altLang="en-US"/>
                    </a:p>
                  </a:txBody>
                  <a:tcPr/>
                </a:tc>
                <a:tc>
                  <a:txBody>
                    <a:bodyPr/>
                    <a:lstStyle/>
                    <a:p>
                      <a:pPr algn="ctr">
                        <a:lnSpc>
                          <a:spcPts val="2000"/>
                        </a:lnSpc>
                        <a:spcAft>
                          <a:spcPts val="0"/>
                        </a:spcAft>
                      </a:pPr>
                      <a:r>
                        <a:rPr lang="zh-CN" sz="1200" kern="100" dirty="0">
                          <a:effectLst/>
                        </a:rPr>
                        <a:t>师资提升</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2000"/>
                        </a:lnSpc>
                        <a:spcAft>
                          <a:spcPts val="0"/>
                        </a:spcAft>
                      </a:pPr>
                      <a:r>
                        <a:rPr lang="zh-CN" sz="1200" kern="100" dirty="0">
                          <a:effectLst/>
                        </a:rPr>
                        <a:t>教师每年进行各类学习培训、研讨会交流不少于</a:t>
                      </a:r>
                      <a:r>
                        <a:rPr lang="en-US" sz="1200" kern="100" dirty="0">
                          <a:effectLst/>
                        </a:rPr>
                        <a:t>60</a:t>
                      </a:r>
                      <a:r>
                        <a:rPr lang="zh-CN" sz="1200" kern="100" dirty="0">
                          <a:effectLst/>
                        </a:rPr>
                        <a:t>学时；报名参加专业技术考试每年不低于</a:t>
                      </a:r>
                      <a:r>
                        <a:rPr lang="en-US" sz="1200" kern="100" dirty="0">
                          <a:effectLst/>
                        </a:rPr>
                        <a:t>1</a:t>
                      </a:r>
                      <a:r>
                        <a:rPr lang="zh-CN" sz="1200" kern="100" dirty="0">
                          <a:effectLst/>
                        </a:rPr>
                        <a:t>人；参加教学创新竞赛，交流和展示教学成果，每赛次不低于</a:t>
                      </a:r>
                      <a:r>
                        <a:rPr lang="en-US" sz="1200" kern="100" dirty="0">
                          <a:effectLst/>
                        </a:rPr>
                        <a:t>2</a:t>
                      </a:r>
                      <a:r>
                        <a:rPr lang="zh-CN" sz="1200" kern="100" dirty="0">
                          <a:effectLst/>
                        </a:rPr>
                        <a:t>人；指导各类专业技能大赛，每赛次不低于</a:t>
                      </a:r>
                      <a:r>
                        <a:rPr lang="en-US" sz="1200" kern="100" dirty="0">
                          <a:effectLst/>
                        </a:rPr>
                        <a:t>2</a:t>
                      </a:r>
                      <a:r>
                        <a:rPr lang="zh-CN" sz="1200" kern="100" dirty="0">
                          <a:effectLst/>
                        </a:rPr>
                        <a:t>人。</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273601572"/>
                  </a:ext>
                </a:extLst>
              </a:tr>
              <a:tr h="342912">
                <a:tc rowSpan="2">
                  <a:txBody>
                    <a:bodyPr/>
                    <a:lstStyle/>
                    <a:p>
                      <a:pPr algn="ctr">
                        <a:lnSpc>
                          <a:spcPts val="2000"/>
                        </a:lnSpc>
                        <a:spcAft>
                          <a:spcPts val="0"/>
                        </a:spcAft>
                      </a:pPr>
                      <a:r>
                        <a:rPr lang="en-US" sz="1200" kern="100">
                          <a:effectLst/>
                        </a:rPr>
                        <a:t>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rowSpan="2">
                  <a:txBody>
                    <a:bodyPr/>
                    <a:lstStyle/>
                    <a:p>
                      <a:pPr algn="ctr">
                        <a:lnSpc>
                          <a:spcPts val="2000"/>
                        </a:lnSpc>
                        <a:spcAft>
                          <a:spcPts val="0"/>
                        </a:spcAft>
                      </a:pPr>
                      <a:r>
                        <a:rPr lang="zh-CN" sz="1200" kern="100">
                          <a:effectLst/>
                        </a:rPr>
                        <a:t>课程资源</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000"/>
                        </a:lnSpc>
                        <a:spcAft>
                          <a:spcPts val="0"/>
                        </a:spcAft>
                      </a:pPr>
                      <a:r>
                        <a:rPr lang="zh-CN" sz="1200" kern="100">
                          <a:effectLst/>
                        </a:rPr>
                        <a:t>数字资源</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2000"/>
                        </a:lnSpc>
                        <a:spcAft>
                          <a:spcPts val="0"/>
                        </a:spcAft>
                      </a:pPr>
                      <a:r>
                        <a:rPr lang="zh-CN" sz="1200" kern="100" dirty="0">
                          <a:effectLst/>
                        </a:rPr>
                        <a:t>建成教学资源库，包括课件资源、实训指导书、视频资源、测试题库等，原创性资源比例</a:t>
                      </a:r>
                      <a:r>
                        <a:rPr lang="en-US" sz="1200" kern="100" dirty="0">
                          <a:effectLst/>
                        </a:rPr>
                        <a:t>&gt;60%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106659618"/>
                  </a:ext>
                </a:extLst>
              </a:tr>
              <a:tr h="385403">
                <a:tc vMerge="1">
                  <a:txBody>
                    <a:bodyPr/>
                    <a:lstStyle/>
                    <a:p>
                      <a:endParaRPr lang="zh-CN" altLang="en-US"/>
                    </a:p>
                  </a:txBody>
                  <a:tcPr/>
                </a:tc>
                <a:tc vMerge="1">
                  <a:txBody>
                    <a:bodyPr/>
                    <a:lstStyle/>
                    <a:p>
                      <a:endParaRPr lang="zh-CN" altLang="en-US"/>
                    </a:p>
                  </a:txBody>
                  <a:tcPr/>
                </a:tc>
                <a:tc>
                  <a:txBody>
                    <a:bodyPr/>
                    <a:lstStyle/>
                    <a:p>
                      <a:pPr algn="ctr">
                        <a:lnSpc>
                          <a:spcPts val="2000"/>
                        </a:lnSpc>
                        <a:spcAft>
                          <a:spcPts val="0"/>
                        </a:spcAft>
                      </a:pPr>
                      <a:r>
                        <a:rPr lang="zh-CN" sz="1200" kern="100">
                          <a:effectLst/>
                        </a:rPr>
                        <a:t>教材</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2000"/>
                        </a:lnSpc>
                        <a:spcAft>
                          <a:spcPts val="0"/>
                        </a:spcAft>
                      </a:pPr>
                      <a:r>
                        <a:rPr lang="zh-CN" sz="1200" kern="100" dirty="0">
                          <a:effectLst/>
                        </a:rPr>
                        <a:t>教学团队成员和校企合作人员编写理论教材和配套实训指导册</a:t>
                      </a:r>
                      <a:r>
                        <a:rPr lang="en-US" sz="1200" kern="100" dirty="0">
                          <a:effectLst/>
                        </a:rPr>
                        <a:t>1</a:t>
                      </a:r>
                      <a:r>
                        <a:rPr lang="zh-CN" sz="1200" kern="100" dirty="0">
                          <a:effectLst/>
                        </a:rPr>
                        <a:t>套。</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654855995"/>
                  </a:ext>
                </a:extLst>
              </a:tr>
            </a:tbl>
          </a:graphicData>
        </a:graphic>
      </p:graphicFrame>
    </p:spTree>
    <p:extLst>
      <p:ext uri="{BB962C8B-B14F-4D97-AF65-F5344CB8AC3E}">
        <p14:creationId xmlns:p14="http://schemas.microsoft.com/office/powerpoint/2010/main" xmlns="" val="413051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3018</Words>
  <Application>Microsoft Office PowerPoint</Application>
  <PresentationFormat>自定义</PresentationFormat>
  <Paragraphs>181</Paragraphs>
  <Slides>19</Slides>
  <Notes>0</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xbany</dc:creator>
  <cp:lastModifiedBy>Administrator</cp:lastModifiedBy>
  <cp:revision>49</cp:revision>
  <dcterms:created xsi:type="dcterms:W3CDTF">2019-10-24T14:05:00Z</dcterms:created>
  <dcterms:modified xsi:type="dcterms:W3CDTF">2019-11-20T03:06:12Z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