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82" r:id="rId9"/>
    <p:sldId id="262" r:id="rId10"/>
    <p:sldId id="263" r:id="rId11"/>
    <p:sldId id="264" r:id="rId12"/>
    <p:sldId id="265" r:id="rId13"/>
    <p:sldId id="283" r:id="rId14"/>
    <p:sldId id="268" r:id="rId15"/>
    <p:sldId id="270" r:id="rId16"/>
    <p:sldId id="271" r:id="rId17"/>
    <p:sldId id="274" r:id="rId18"/>
    <p:sldId id="275" r:id="rId19"/>
    <p:sldId id="276" r:id="rId20"/>
    <p:sldId id="277" r:id="rId21"/>
    <p:sldId id="279" r:id="rId22"/>
    <p:sldId id="280" r:id="rId23"/>
  </p:sldIdLst>
  <p:sldSz cx="12192000" cy="6858000"/>
  <p:notesSz cx="12192000" cy="6858000"/>
  <p:embeddedFontLst>
    <p:embeddedFont>
      <p:font typeface="QSBMES+MicrosoftYaHei-Bold" panose="020B0703020204020201"/>
      <p:bold r:id="rId27"/>
    </p:embeddedFont>
    <p:embeddedFont>
      <p:font typeface="NCJQTQ+Arial-BoldMT" panose="020B0704020202020204"/>
      <p:bold r:id="rId28"/>
    </p:embeddedFont>
    <p:embeddedFont>
      <p:font typeface="FFFWLT+MicrosoftYaHei" panose="020B0503020204020204"/>
      <p:regular r:id="rId29"/>
    </p:embeddedFont>
    <p:embeddedFont>
      <p:font typeface="VBNVSQ+AgencyFB-Reg" panose="020B0503020202020204"/>
      <p:regular r:id="rId30"/>
    </p:embeddedFont>
    <p:embeddedFont>
      <p:font typeface="黑体" panose="02010609060101010101" charset="-122"/>
      <p:regular r:id="rId31"/>
    </p:embeddedFont>
    <p:embeddedFont>
      <p:font typeface="VSRANR+MicrosoftYaHei" panose="020B0503020204020204"/>
      <p:regular r:id="rId32"/>
    </p:embeddedFont>
    <p:embeddedFont>
      <p:font typeface="QFCPBU+ArialMT" panose="020B0604020202020204"/>
      <p:regular r:id="rId33"/>
    </p:embeddedFont>
    <p:embeddedFont>
      <p:font typeface="Arial Unicode MS" panose="020B0604020202020204" pitchFamily="34" charset="-122"/>
      <p:regular r:id="rId34"/>
    </p:embeddedFont>
    <p:embeddedFont>
      <p:font typeface="DDGTMV+ArialMT" panose="020B0604020202020204"/>
      <p:regular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  <p:embeddedFont>
      <p:font typeface="LVTEAD+MicrosoftYaHei-Bold" panose="020B0703020204020201"/>
      <p:bold r:id="rId40"/>
    </p:embeddedFont>
    <p:embeddedFont>
      <p:font typeface="Tahoma" panose="020B0604030504040204"/>
      <p:regular r:id="rId41"/>
      <p:bold r:id="rId42"/>
    </p:embeddedFont>
    <p:embeddedFont>
      <p:font typeface="Tahoma" panose="020B0604030504040204" charset="0"/>
      <p:regular r:id="rId43"/>
      <p:bold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8" y="-114"/>
      </p:cViewPr>
      <p:guideLst>
        <p:guide orient="horz" pos="3109"/>
        <p:guide pos="2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18.fntdata"/><Relationship Id="rId43" Type="http://schemas.openxmlformats.org/officeDocument/2006/relationships/font" Target="fonts/font17.fntdata"/><Relationship Id="rId42" Type="http://schemas.openxmlformats.org/officeDocument/2006/relationships/font" Target="fonts/font16.fntdata"/><Relationship Id="rId41" Type="http://schemas.openxmlformats.org/officeDocument/2006/relationships/font" Target="fonts/font15.fntdata"/><Relationship Id="rId40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8" Type="http://schemas.openxmlformats.org/officeDocument/2006/relationships/font" Target="fonts/font12.fntdata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b="1"/>
              <a:t>2015-2018</a:t>
            </a:r>
            <a:r>
              <a:rPr altLang="en-US" sz="1600" b="1"/>
              <a:t>报到人数和报到率</a:t>
            </a:r>
            <a:endParaRPr altLang="en-US" sz="16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报到人数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2015年</c:v>
                </c:pt>
                <c:pt idx="1">
                  <c:v>2016年</c:v>
                </c:pt>
                <c:pt idx="2">
                  <c:v>2017年</c:v>
                </c:pt>
                <c:pt idx="3">
                  <c:v>2018年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</c:v>
                </c:pt>
                <c:pt idx="1">
                  <c:v>179</c:v>
                </c:pt>
                <c:pt idx="2">
                  <c:v>181</c:v>
                </c:pt>
                <c:pt idx="3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971712"/>
        <c:axId val="85973248"/>
      </c:bar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报到率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2015年</c:v>
                </c:pt>
                <c:pt idx="1">
                  <c:v>2016年</c:v>
                </c:pt>
                <c:pt idx="2">
                  <c:v>2017年</c:v>
                </c:pt>
                <c:pt idx="3">
                  <c:v>2018年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95</c:v>
                </c:pt>
                <c:pt idx="1">
                  <c:v>97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85971712"/>
        <c:axId val="85973248"/>
      </c:lineChart>
      <c:catAx>
        <c:axId val="85971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5973248"/>
        <c:crosses val="autoZero"/>
        <c:auto val="1"/>
        <c:lblAlgn val="ctr"/>
        <c:lblOffset val="100"/>
        <c:noMultiLvlLbl val="0"/>
      </c:catAx>
      <c:valAx>
        <c:axId val="8597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597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>
                <a:solidFill>
                  <a:schemeClr val="tx1"/>
                </a:solidFill>
              </a:rPr>
              <a:t>2018-2019</a:t>
            </a:r>
            <a:r>
              <a:rPr altLang="en-US" sz="1600">
                <a:solidFill>
                  <a:schemeClr val="tx1"/>
                </a:solidFill>
              </a:rPr>
              <a:t>毕业人数与就业人数</a:t>
            </a:r>
            <a:endParaRPr altLang="en-US" sz="160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600609068351"/>
          <c:y val="0.209056075001313"/>
          <c:w val="0.635353535353535"/>
          <c:h val="0.544166257568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毕业人数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2018年</c:v>
                </c:pt>
                <c:pt idx="1">
                  <c:v>2019年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</c:v>
                </c:pt>
                <c:pt idx="1">
                  <c:v>179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就业人数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2018年</c:v>
                </c:pt>
                <c:pt idx="1">
                  <c:v>2019年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71</c:v>
                </c:pt>
                <c:pt idx="1">
                  <c:v>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88256"/>
        <c:axId val="8628979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就业率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2018年</c:v>
                </c:pt>
                <c:pt idx="1">
                  <c:v>2019年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0.9861</c:v>
                </c:pt>
                <c:pt idx="1">
                  <c:v>0.9944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86288256"/>
        <c:axId val="86289792"/>
      </c:lineChart>
      <c:catAx>
        <c:axId val="862882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6289792"/>
        <c:crosses val="autoZero"/>
        <c:auto val="1"/>
        <c:lblAlgn val="ctr"/>
        <c:lblOffset val="100"/>
        <c:noMultiLvlLbl val="0"/>
      </c:catAx>
      <c:valAx>
        <c:axId val="8628979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628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17324610873"/>
          <c:y val="0.88150873965041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 smtClean="0"/>
              <a:t>专业教学团队职称结构</a:t>
            </a:r>
            <a:endParaRPr lang="zh-CN" alt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助教</c:v>
                </c:pt>
                <c:pt idx="1">
                  <c:v>讲师</c:v>
                </c:pt>
                <c:pt idx="2">
                  <c:v>副教授</c:v>
                </c:pt>
                <c:pt idx="3">
                  <c:v>教授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15"/>
      </c:pieChart>
      <c:spPr>
        <a:noFill/>
        <a:ln>
          <a:noFill/>
        </a:ln>
        <a:effectLst/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专任教师学历情况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3"/>
                <c:pt idx="0">
                  <c:v>研究生</c:v>
                </c:pt>
                <c:pt idx="1">
                  <c:v>本科生</c:v>
                </c:pt>
                <c:pt idx="2">
                  <c:v>博士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15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BD899-5C5C-4011-9EED-2AB0DE600DAA}" type="doc">
      <dgm:prSet loTypeId="urn:microsoft.com/office/officeart/2008/layout/LinedList" loCatId="hierarchy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FCFE85F6-B077-498B-92F5-2B62BC19219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院级重点专业</a:t>
          </a:r>
        </a:p>
      </dgm:t>
    </dgm:pt>
    <dgm:pt modelId="{09C091E1-9403-4708-BDFD-DAAAD68964DF}" cxnId="{3A8DE5DE-6412-4F14-A302-075C819300DB}" type="parTrans">
      <dgm:prSet/>
      <dgm:spPr/>
      <dgm:t>
        <a:bodyPr/>
        <a:lstStyle/>
        <a:p>
          <a:endParaRPr lang="zh-CN" altLang="en-US"/>
        </a:p>
      </dgm:t>
    </dgm:pt>
    <dgm:pt modelId="{0FD6F236-3391-4B89-8FC5-854F6A220676}" cxnId="{3A8DE5DE-6412-4F14-A302-075C819300DB}" type="sibTrans">
      <dgm:prSet/>
      <dgm:spPr/>
      <dgm:t>
        <a:bodyPr/>
        <a:lstStyle/>
        <a:p>
          <a:endParaRPr lang="zh-CN" altLang="en-US"/>
        </a:p>
      </dgm:t>
    </dgm:pt>
    <dgm:pt modelId="{DCE60B07-EDBE-4359-B065-4531128E8340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西安高新科技职业学院</a:t>
          </a:r>
          <a:r>
            <a:rPr lang="en-US" altLang="zh-CN"/>
            <a:t>“</a:t>
          </a:r>
          <a:r>
            <a:rPr lang="zh-CN" altLang="en-US"/>
            <a:t>十三五</a:t>
          </a:r>
          <a:r>
            <a:rPr lang="en-US" altLang="zh-CN"/>
            <a:t>”</a:t>
          </a:r>
          <a:r>
            <a:rPr lang="zh-CN" altLang="en-US"/>
            <a:t>专业建设发展规划</a:t>
          </a:r>
        </a:p>
      </dgm:t>
    </dgm:pt>
    <dgm:pt modelId="{69ED1C20-A93F-4767-AD53-CE1D12105555}" cxnId="{28F0D411-8094-49C6-AA9A-D7F75E9F34DD}" type="parTrans">
      <dgm:prSet/>
      <dgm:spPr/>
      <dgm:t>
        <a:bodyPr/>
        <a:lstStyle/>
        <a:p>
          <a:endParaRPr lang="zh-CN" altLang="en-US"/>
        </a:p>
      </dgm:t>
    </dgm:pt>
    <dgm:pt modelId="{E5201F47-493A-4FBC-83E4-59E64E9445DB}" cxnId="{28F0D411-8094-49C6-AA9A-D7F75E9F34DD}" type="sibTrans">
      <dgm:prSet/>
      <dgm:spPr/>
      <dgm:t>
        <a:bodyPr/>
        <a:lstStyle/>
        <a:p>
          <a:endParaRPr lang="zh-CN" altLang="en-US"/>
        </a:p>
      </dgm:t>
    </dgm:pt>
    <dgm:pt modelId="{00021300-0F81-42C2-8EA0-6AF1014EE09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基础部</a:t>
          </a:r>
          <a:r>
            <a:rPr lang="en-US" altLang="zh-CN"/>
            <a:t>“</a:t>
          </a:r>
          <a:r>
            <a:rPr lang="zh-CN" altLang="en-US"/>
            <a:t>十三五</a:t>
          </a:r>
          <a:r>
            <a:rPr lang="en-US" altLang="zh-CN"/>
            <a:t>”</a:t>
          </a:r>
          <a:r>
            <a:rPr lang="zh-CN" altLang="en-US"/>
            <a:t>专业建设规划</a:t>
          </a:r>
        </a:p>
      </dgm:t>
    </dgm:pt>
    <dgm:pt modelId="{38BC0258-B189-45F6-B5BE-53976450D368}" cxnId="{6DEAAD39-C803-4217-A612-0C7FA76719EE}" type="parTrans">
      <dgm:prSet/>
      <dgm:spPr/>
      <dgm:t>
        <a:bodyPr/>
        <a:lstStyle/>
        <a:p>
          <a:endParaRPr lang="zh-CN" altLang="en-US"/>
        </a:p>
      </dgm:t>
    </dgm:pt>
    <dgm:pt modelId="{81C7C63E-2650-48E4-B1B1-9ED69F34852C}" cxnId="{6DEAAD39-C803-4217-A612-0C7FA76719EE}" type="sibTrans">
      <dgm:prSet/>
      <dgm:spPr/>
      <dgm:t>
        <a:bodyPr/>
        <a:lstStyle/>
        <a:p>
          <a:endParaRPr lang="zh-CN" altLang="en-US"/>
        </a:p>
      </dgm:t>
    </dgm:pt>
    <dgm:pt modelId="{FFFC2AC3-1A38-497F-95BC-32764EC2582B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现代教育技术专业建设规划</a:t>
          </a:r>
        </a:p>
      </dgm:t>
    </dgm:pt>
    <dgm:pt modelId="{ADB291FF-1A63-4BFA-87B7-541268AAA7A1}" cxnId="{443AEE60-02A6-45C6-89F9-0684E32A896F}" type="parTrans">
      <dgm:prSet/>
      <dgm:spPr/>
      <dgm:t>
        <a:bodyPr/>
        <a:lstStyle/>
        <a:p>
          <a:endParaRPr lang="zh-CN" altLang="en-US"/>
        </a:p>
      </dgm:t>
    </dgm:pt>
    <dgm:pt modelId="{B477E929-B0FF-4D30-ADF9-58F779AB3475}" cxnId="{443AEE60-02A6-45C6-89F9-0684E32A896F}" type="sibTrans">
      <dgm:prSet/>
      <dgm:spPr/>
      <dgm:t>
        <a:bodyPr/>
        <a:lstStyle/>
        <a:p>
          <a:endParaRPr lang="zh-CN" altLang="en-US"/>
        </a:p>
      </dgm:t>
    </dgm:pt>
    <dgm:pt modelId="{875EF6B1-AE5C-463F-9955-7F0963FF555C}" type="pres">
      <dgm:prSet presAssocID="{FE6BD899-5C5C-4011-9EED-2AB0DE600DA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653844C-BDD2-4C9E-B63A-175B83793DF9}" type="pres">
      <dgm:prSet presAssocID="{FCFE85F6-B077-498B-92F5-2B62BC192196}" presName="thickLine" presStyleLbl="alignNode1" presStyleIdx="0" presStyleCnt="1"/>
      <dgm:spPr/>
    </dgm:pt>
    <dgm:pt modelId="{18B56ADC-D6A5-4D13-AB02-1D35E74FD7B6}" type="pres">
      <dgm:prSet presAssocID="{FCFE85F6-B077-498B-92F5-2B62BC192196}" presName="horz1" presStyleCnt="0"/>
      <dgm:spPr/>
    </dgm:pt>
    <dgm:pt modelId="{3A17F332-CF75-4F2F-B66E-230323E8FB66}" type="pres">
      <dgm:prSet presAssocID="{FCFE85F6-B077-498B-92F5-2B62BC192196}" presName="tx1" presStyleLbl="revTx" presStyleIdx="0" presStyleCnt="4"/>
      <dgm:spPr/>
      <dgm:t>
        <a:bodyPr/>
        <a:lstStyle/>
        <a:p>
          <a:endParaRPr lang="zh-CN" altLang="en-US"/>
        </a:p>
      </dgm:t>
    </dgm:pt>
    <dgm:pt modelId="{042B18AA-70AF-4E28-A52C-50676B51A287}" type="pres">
      <dgm:prSet presAssocID="{FCFE85F6-B077-498B-92F5-2B62BC192196}" presName="vert1" presStyleCnt="0"/>
      <dgm:spPr/>
    </dgm:pt>
    <dgm:pt modelId="{28A1D33A-9140-450E-A642-9FA16AE39CB6}" type="pres">
      <dgm:prSet presAssocID="{DCE60B07-EDBE-4359-B065-4531128E8340}" presName="vertSpace2a" presStyleCnt="0"/>
      <dgm:spPr/>
    </dgm:pt>
    <dgm:pt modelId="{5DD4E426-A3B8-448F-8153-5FFB951AE88B}" type="pres">
      <dgm:prSet presAssocID="{DCE60B07-EDBE-4359-B065-4531128E8340}" presName="horz2" presStyleCnt="0"/>
      <dgm:spPr/>
    </dgm:pt>
    <dgm:pt modelId="{A87A666E-C90B-4A12-A15E-F0EEDAA5C453}" type="pres">
      <dgm:prSet presAssocID="{DCE60B07-EDBE-4359-B065-4531128E8340}" presName="horzSpace2" presStyleCnt="0"/>
      <dgm:spPr/>
    </dgm:pt>
    <dgm:pt modelId="{63E44FC5-9EEE-4797-80DE-F81C39EB2BA3}" type="pres">
      <dgm:prSet presAssocID="{DCE60B07-EDBE-4359-B065-4531128E8340}" presName="tx2" presStyleLbl="revTx" presStyleIdx="1" presStyleCnt="4"/>
      <dgm:spPr/>
      <dgm:t>
        <a:bodyPr/>
        <a:lstStyle/>
        <a:p>
          <a:endParaRPr lang="zh-CN" altLang="en-US"/>
        </a:p>
      </dgm:t>
    </dgm:pt>
    <dgm:pt modelId="{5B3E0EA9-67C2-4B8F-BB30-38641E4ED9E8}" type="pres">
      <dgm:prSet presAssocID="{DCE60B07-EDBE-4359-B065-4531128E8340}" presName="vert2" presStyleCnt="0"/>
      <dgm:spPr/>
    </dgm:pt>
    <dgm:pt modelId="{41290723-F512-4CCE-8805-7EBFC17C077B}" type="pres">
      <dgm:prSet presAssocID="{DCE60B07-EDBE-4359-B065-4531128E8340}" presName="thinLine2b" presStyleLbl="callout" presStyleIdx="0" presStyleCnt="3"/>
      <dgm:spPr/>
    </dgm:pt>
    <dgm:pt modelId="{E7290C8A-CE93-48AA-BD68-B11B838A14CB}" type="pres">
      <dgm:prSet presAssocID="{DCE60B07-EDBE-4359-B065-4531128E8340}" presName="vertSpace2b" presStyleCnt="0"/>
      <dgm:spPr/>
    </dgm:pt>
    <dgm:pt modelId="{FFC3C51F-3047-42FC-847C-5CA33C559037}" type="pres">
      <dgm:prSet presAssocID="{00021300-0F81-42C2-8EA0-6AF1014EE09E}" presName="horz2" presStyleCnt="0"/>
      <dgm:spPr/>
    </dgm:pt>
    <dgm:pt modelId="{3641F73C-6D52-4E6C-9881-E55D34A64453}" type="pres">
      <dgm:prSet presAssocID="{00021300-0F81-42C2-8EA0-6AF1014EE09E}" presName="horzSpace2" presStyleCnt="0"/>
      <dgm:spPr/>
    </dgm:pt>
    <dgm:pt modelId="{4B6BF950-00B4-44A5-8C15-34C8D97692EF}" type="pres">
      <dgm:prSet presAssocID="{00021300-0F81-42C2-8EA0-6AF1014EE09E}" presName="tx2" presStyleLbl="revTx" presStyleIdx="2" presStyleCnt="4"/>
      <dgm:spPr/>
      <dgm:t>
        <a:bodyPr/>
        <a:lstStyle/>
        <a:p>
          <a:endParaRPr lang="zh-CN" altLang="en-US"/>
        </a:p>
      </dgm:t>
    </dgm:pt>
    <dgm:pt modelId="{CA62F65C-AA2E-4863-999B-C2BC2F85CEC2}" type="pres">
      <dgm:prSet presAssocID="{00021300-0F81-42C2-8EA0-6AF1014EE09E}" presName="vert2" presStyleCnt="0"/>
      <dgm:spPr/>
    </dgm:pt>
    <dgm:pt modelId="{8A3CE341-7BCF-45C6-99BF-5C93DEC138A0}" type="pres">
      <dgm:prSet presAssocID="{00021300-0F81-42C2-8EA0-6AF1014EE09E}" presName="thinLine2b" presStyleLbl="callout" presStyleIdx="1" presStyleCnt="3"/>
      <dgm:spPr/>
    </dgm:pt>
    <dgm:pt modelId="{D4877467-6E28-4E21-8AF9-2A1925DFD45D}" type="pres">
      <dgm:prSet presAssocID="{00021300-0F81-42C2-8EA0-6AF1014EE09E}" presName="vertSpace2b" presStyleCnt="0"/>
      <dgm:spPr/>
    </dgm:pt>
    <dgm:pt modelId="{86CDED68-A835-4E3D-88DF-D95E4230812E}" type="pres">
      <dgm:prSet presAssocID="{FFFC2AC3-1A38-497F-95BC-32764EC2582B}" presName="horz2" presStyleCnt="0"/>
      <dgm:spPr/>
    </dgm:pt>
    <dgm:pt modelId="{EF64B683-305A-4D4A-8A1A-57E7CE15E390}" type="pres">
      <dgm:prSet presAssocID="{FFFC2AC3-1A38-497F-95BC-32764EC2582B}" presName="horzSpace2" presStyleCnt="0"/>
      <dgm:spPr/>
    </dgm:pt>
    <dgm:pt modelId="{2DBF34BB-3F4A-454D-9FAD-6C9F48575974}" type="pres">
      <dgm:prSet presAssocID="{FFFC2AC3-1A38-497F-95BC-32764EC2582B}" presName="tx2" presStyleLbl="revTx" presStyleIdx="3" presStyleCnt="4"/>
      <dgm:spPr/>
      <dgm:t>
        <a:bodyPr/>
        <a:lstStyle/>
        <a:p>
          <a:endParaRPr lang="zh-CN" altLang="en-US"/>
        </a:p>
      </dgm:t>
    </dgm:pt>
    <dgm:pt modelId="{3934FCC1-D3F7-4B88-83DB-970E77B3F0E0}" type="pres">
      <dgm:prSet presAssocID="{FFFC2AC3-1A38-497F-95BC-32764EC2582B}" presName="vert2" presStyleCnt="0"/>
      <dgm:spPr/>
    </dgm:pt>
    <dgm:pt modelId="{5F691AA7-41B2-4E8C-83B5-522F2EAF4EB3}" type="pres">
      <dgm:prSet presAssocID="{FFFC2AC3-1A38-497F-95BC-32764EC2582B}" presName="thinLine2b" presStyleLbl="callout" presStyleIdx="2" presStyleCnt="3"/>
      <dgm:spPr/>
    </dgm:pt>
    <dgm:pt modelId="{CFCE2EE3-91CA-4264-A26E-835808A3255E}" type="pres">
      <dgm:prSet presAssocID="{FFFC2AC3-1A38-497F-95BC-32764EC2582B}" presName="vertSpace2b" presStyleCnt="0"/>
      <dgm:spPr/>
    </dgm:pt>
  </dgm:ptLst>
  <dgm:cxnLst>
    <dgm:cxn modelId="{D2F9291F-E94B-4502-AC99-60FEBDDD3413}" type="presOf" srcId="{FCFE85F6-B077-498B-92F5-2B62BC192196}" destId="{3A17F332-CF75-4F2F-B66E-230323E8FB66}" srcOrd="0" destOrd="0" presId="urn:microsoft.com/office/officeart/2008/layout/LinedList"/>
    <dgm:cxn modelId="{28F0D411-8094-49C6-AA9A-D7F75E9F34DD}" srcId="{FCFE85F6-B077-498B-92F5-2B62BC192196}" destId="{DCE60B07-EDBE-4359-B065-4531128E8340}" srcOrd="0" destOrd="0" parTransId="{69ED1C20-A93F-4767-AD53-CE1D12105555}" sibTransId="{E5201F47-493A-4FBC-83E4-59E64E9445DB}"/>
    <dgm:cxn modelId="{AF8BCE48-2779-418F-B9A9-229358DFA80F}" type="presOf" srcId="{FE6BD899-5C5C-4011-9EED-2AB0DE600DAA}" destId="{875EF6B1-AE5C-463F-9955-7F0963FF555C}" srcOrd="0" destOrd="0" presId="urn:microsoft.com/office/officeart/2008/layout/LinedList"/>
    <dgm:cxn modelId="{443AEE60-02A6-45C6-89F9-0684E32A896F}" srcId="{FCFE85F6-B077-498B-92F5-2B62BC192196}" destId="{FFFC2AC3-1A38-497F-95BC-32764EC2582B}" srcOrd="2" destOrd="0" parTransId="{ADB291FF-1A63-4BFA-87B7-541268AAA7A1}" sibTransId="{B477E929-B0FF-4D30-ADF9-58F779AB3475}"/>
    <dgm:cxn modelId="{AD4787CE-74A8-42CA-92B2-D9D5E00E348C}" type="presOf" srcId="{DCE60B07-EDBE-4359-B065-4531128E8340}" destId="{63E44FC5-9EEE-4797-80DE-F81C39EB2BA3}" srcOrd="0" destOrd="0" presId="urn:microsoft.com/office/officeart/2008/layout/LinedList"/>
    <dgm:cxn modelId="{3A8DE5DE-6412-4F14-A302-075C819300DB}" srcId="{FE6BD899-5C5C-4011-9EED-2AB0DE600DAA}" destId="{FCFE85F6-B077-498B-92F5-2B62BC192196}" srcOrd="0" destOrd="0" parTransId="{09C091E1-9403-4708-BDFD-DAAAD68964DF}" sibTransId="{0FD6F236-3391-4B89-8FC5-854F6A220676}"/>
    <dgm:cxn modelId="{FC693BF7-43DE-4CDD-AF48-9FFF7B047BFA}" type="presOf" srcId="{00021300-0F81-42C2-8EA0-6AF1014EE09E}" destId="{4B6BF950-00B4-44A5-8C15-34C8D97692EF}" srcOrd="0" destOrd="0" presId="urn:microsoft.com/office/officeart/2008/layout/LinedList"/>
    <dgm:cxn modelId="{6DEAAD39-C803-4217-A612-0C7FA76719EE}" srcId="{FCFE85F6-B077-498B-92F5-2B62BC192196}" destId="{00021300-0F81-42C2-8EA0-6AF1014EE09E}" srcOrd="1" destOrd="0" parTransId="{38BC0258-B189-45F6-B5BE-53976450D368}" sibTransId="{81C7C63E-2650-48E4-B1B1-9ED69F34852C}"/>
    <dgm:cxn modelId="{C154F3DF-C4D4-4C47-A86F-AFE68F0D343F}" type="presOf" srcId="{FFFC2AC3-1A38-497F-95BC-32764EC2582B}" destId="{2DBF34BB-3F4A-454D-9FAD-6C9F48575974}" srcOrd="0" destOrd="0" presId="urn:microsoft.com/office/officeart/2008/layout/LinedList"/>
    <dgm:cxn modelId="{E2E9002D-F8E6-4F53-9F0A-61E1265B6513}" type="presParOf" srcId="{875EF6B1-AE5C-463F-9955-7F0963FF555C}" destId="{7653844C-BDD2-4C9E-B63A-175B83793DF9}" srcOrd="0" destOrd="0" presId="urn:microsoft.com/office/officeart/2008/layout/LinedList"/>
    <dgm:cxn modelId="{9F0FBFCF-C1B2-4572-85BA-222A4A448D09}" type="presParOf" srcId="{875EF6B1-AE5C-463F-9955-7F0963FF555C}" destId="{18B56ADC-D6A5-4D13-AB02-1D35E74FD7B6}" srcOrd="1" destOrd="0" presId="urn:microsoft.com/office/officeart/2008/layout/LinedList"/>
    <dgm:cxn modelId="{6427AC16-8048-4658-8CC7-9ABB6171496A}" type="presParOf" srcId="{18B56ADC-D6A5-4D13-AB02-1D35E74FD7B6}" destId="{3A17F332-CF75-4F2F-B66E-230323E8FB66}" srcOrd="0" destOrd="0" presId="urn:microsoft.com/office/officeart/2008/layout/LinedList"/>
    <dgm:cxn modelId="{1111B0DB-BE46-4636-979F-D36F4A9CEE2C}" type="presParOf" srcId="{18B56ADC-D6A5-4D13-AB02-1D35E74FD7B6}" destId="{042B18AA-70AF-4E28-A52C-50676B51A287}" srcOrd="1" destOrd="0" presId="urn:microsoft.com/office/officeart/2008/layout/LinedList"/>
    <dgm:cxn modelId="{B4FF70CF-1858-4D0B-9F8E-2496FA267F64}" type="presParOf" srcId="{042B18AA-70AF-4E28-A52C-50676B51A287}" destId="{28A1D33A-9140-450E-A642-9FA16AE39CB6}" srcOrd="0" destOrd="0" presId="urn:microsoft.com/office/officeart/2008/layout/LinedList"/>
    <dgm:cxn modelId="{4B8A5D62-0000-4C9C-AF4C-6842DB550796}" type="presParOf" srcId="{042B18AA-70AF-4E28-A52C-50676B51A287}" destId="{5DD4E426-A3B8-448F-8153-5FFB951AE88B}" srcOrd="1" destOrd="0" presId="urn:microsoft.com/office/officeart/2008/layout/LinedList"/>
    <dgm:cxn modelId="{C43DD8A1-C051-4DA7-B092-903009698C68}" type="presParOf" srcId="{5DD4E426-A3B8-448F-8153-5FFB951AE88B}" destId="{A87A666E-C90B-4A12-A15E-F0EEDAA5C453}" srcOrd="0" destOrd="0" presId="urn:microsoft.com/office/officeart/2008/layout/LinedList"/>
    <dgm:cxn modelId="{90B176D7-840E-4185-8197-6B1034040249}" type="presParOf" srcId="{5DD4E426-A3B8-448F-8153-5FFB951AE88B}" destId="{63E44FC5-9EEE-4797-80DE-F81C39EB2BA3}" srcOrd="1" destOrd="0" presId="urn:microsoft.com/office/officeart/2008/layout/LinedList"/>
    <dgm:cxn modelId="{F2E1A037-EED1-4C66-8A36-E4A488B9760C}" type="presParOf" srcId="{5DD4E426-A3B8-448F-8153-5FFB951AE88B}" destId="{5B3E0EA9-67C2-4B8F-BB30-38641E4ED9E8}" srcOrd="2" destOrd="0" presId="urn:microsoft.com/office/officeart/2008/layout/LinedList"/>
    <dgm:cxn modelId="{407073E6-FF5F-4B05-B383-BD13B6EA57A4}" type="presParOf" srcId="{042B18AA-70AF-4E28-A52C-50676B51A287}" destId="{41290723-F512-4CCE-8805-7EBFC17C077B}" srcOrd="2" destOrd="0" presId="urn:microsoft.com/office/officeart/2008/layout/LinedList"/>
    <dgm:cxn modelId="{47457B84-002B-4304-96F4-31BD19199A30}" type="presParOf" srcId="{042B18AA-70AF-4E28-A52C-50676B51A287}" destId="{E7290C8A-CE93-48AA-BD68-B11B838A14CB}" srcOrd="3" destOrd="0" presId="urn:microsoft.com/office/officeart/2008/layout/LinedList"/>
    <dgm:cxn modelId="{B0972657-BA42-4AA4-A613-1F19DFC74583}" type="presParOf" srcId="{042B18AA-70AF-4E28-A52C-50676B51A287}" destId="{FFC3C51F-3047-42FC-847C-5CA33C559037}" srcOrd="4" destOrd="0" presId="urn:microsoft.com/office/officeart/2008/layout/LinedList"/>
    <dgm:cxn modelId="{F2D4C4B9-118B-42A8-836C-C8BF32D42449}" type="presParOf" srcId="{FFC3C51F-3047-42FC-847C-5CA33C559037}" destId="{3641F73C-6D52-4E6C-9881-E55D34A64453}" srcOrd="0" destOrd="0" presId="urn:microsoft.com/office/officeart/2008/layout/LinedList"/>
    <dgm:cxn modelId="{27818D98-D2E3-4606-9B6E-F87D75767AB8}" type="presParOf" srcId="{FFC3C51F-3047-42FC-847C-5CA33C559037}" destId="{4B6BF950-00B4-44A5-8C15-34C8D97692EF}" srcOrd="1" destOrd="0" presId="urn:microsoft.com/office/officeart/2008/layout/LinedList"/>
    <dgm:cxn modelId="{9E716421-2886-4958-941D-44F06C57B03A}" type="presParOf" srcId="{FFC3C51F-3047-42FC-847C-5CA33C559037}" destId="{CA62F65C-AA2E-4863-999B-C2BC2F85CEC2}" srcOrd="2" destOrd="0" presId="urn:microsoft.com/office/officeart/2008/layout/LinedList"/>
    <dgm:cxn modelId="{D3A342F9-734B-41C7-99CD-E705F0144F23}" type="presParOf" srcId="{042B18AA-70AF-4E28-A52C-50676B51A287}" destId="{8A3CE341-7BCF-45C6-99BF-5C93DEC138A0}" srcOrd="5" destOrd="0" presId="urn:microsoft.com/office/officeart/2008/layout/LinedList"/>
    <dgm:cxn modelId="{F1A05C4A-5E2B-4EBD-B817-27D4D8607B77}" type="presParOf" srcId="{042B18AA-70AF-4E28-A52C-50676B51A287}" destId="{D4877467-6E28-4E21-8AF9-2A1925DFD45D}" srcOrd="6" destOrd="0" presId="urn:microsoft.com/office/officeart/2008/layout/LinedList"/>
    <dgm:cxn modelId="{948B5561-906A-4B75-BA16-E893A3C66AF5}" type="presParOf" srcId="{042B18AA-70AF-4E28-A52C-50676B51A287}" destId="{86CDED68-A835-4E3D-88DF-D95E4230812E}" srcOrd="7" destOrd="0" presId="urn:microsoft.com/office/officeart/2008/layout/LinedList"/>
    <dgm:cxn modelId="{5A3C8464-D18B-467F-AB50-2018D81BDDF3}" type="presParOf" srcId="{86CDED68-A835-4E3D-88DF-D95E4230812E}" destId="{EF64B683-305A-4D4A-8A1A-57E7CE15E390}" srcOrd="0" destOrd="0" presId="urn:microsoft.com/office/officeart/2008/layout/LinedList"/>
    <dgm:cxn modelId="{CA93293F-F991-4358-A51A-0AE60BB9E6B1}" type="presParOf" srcId="{86CDED68-A835-4E3D-88DF-D95E4230812E}" destId="{2DBF34BB-3F4A-454D-9FAD-6C9F48575974}" srcOrd="1" destOrd="0" presId="urn:microsoft.com/office/officeart/2008/layout/LinedList"/>
    <dgm:cxn modelId="{06BB58CB-AAA6-44D9-85DB-CF2F3617EA6D}" type="presParOf" srcId="{86CDED68-A835-4E3D-88DF-D95E4230812E}" destId="{3934FCC1-D3F7-4B88-83DB-970E77B3F0E0}" srcOrd="2" destOrd="0" presId="urn:microsoft.com/office/officeart/2008/layout/LinedList"/>
    <dgm:cxn modelId="{B1706E9E-C442-4147-9602-87BE5D1F9277}" type="presParOf" srcId="{042B18AA-70AF-4E28-A52C-50676B51A287}" destId="{5F691AA7-41B2-4E8C-83B5-522F2EAF4EB3}" srcOrd="8" destOrd="0" presId="urn:microsoft.com/office/officeart/2008/layout/LinedList"/>
    <dgm:cxn modelId="{C594F21A-17AD-45F2-AA2C-6B4880C2794D}" type="presParOf" srcId="{042B18AA-70AF-4E28-A52C-50676B51A287}" destId="{CFCE2EE3-91CA-4264-A26E-835808A3255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59B9C-FEEC-4329-A08B-6FA372CC6954}" type="doc">
      <dgm:prSet loTypeId="urn:microsoft.com/office/officeart/2005/8/layout/radial5" loCatId="relationship" qsTypeId="urn:microsoft.com/office/officeart/2005/8/quickstyle/simple1#2" qsCatId="simple" csTypeId="urn:microsoft.com/office/officeart/2005/8/colors/accent1_2#2" csCatId="accent1" phldr="0"/>
      <dgm:spPr/>
      <dgm:t>
        <a:bodyPr/>
        <a:lstStyle/>
        <a:p>
          <a:endParaRPr lang="zh-CN" altLang="en-US"/>
        </a:p>
      </dgm:t>
    </dgm:pt>
    <dgm:pt modelId="{B40A2291-2E83-4B2A-8995-8BC01AB0F96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形成标准</a:t>
          </a:r>
        </a:p>
      </dgm:t>
    </dgm:pt>
    <dgm:pt modelId="{E22F665A-5E17-4722-8114-5391F52AF2E7}" cxnId="{6FA1FE3B-9DBB-41D9-B948-2E3F22831104}" type="parTrans">
      <dgm:prSet/>
      <dgm:spPr/>
      <dgm:t>
        <a:bodyPr/>
        <a:lstStyle/>
        <a:p>
          <a:endParaRPr lang="zh-CN" altLang="en-US"/>
        </a:p>
      </dgm:t>
    </dgm:pt>
    <dgm:pt modelId="{394DD3D6-7559-48A3-8E77-BF73C529CF83}" cxnId="{6FA1FE3B-9DBB-41D9-B948-2E3F22831104}" type="sibTrans">
      <dgm:prSet/>
      <dgm:spPr/>
      <dgm:t>
        <a:bodyPr/>
        <a:lstStyle/>
        <a:p>
          <a:endParaRPr lang="zh-CN" altLang="en-US"/>
        </a:p>
      </dgm:t>
    </dgm:pt>
    <dgm:pt modelId="{E3F1BFD2-EE07-4727-8A36-CF273AC400D1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/>
            <a:t>高等职业学校专业教学标准</a:t>
          </a:r>
          <a:r>
            <a:rPr lang="en-US" altLang="zh-CN" sz="1800" b="1"/>
            <a:t>-</a:t>
          </a:r>
          <a:r>
            <a:rPr lang="zh-CN" altLang="en-US" sz="1800" b="1"/>
            <a:t>教育类（</a:t>
          </a:r>
          <a:r>
            <a:rPr lang="en-US" altLang="zh-CN" sz="1800" b="1"/>
            <a:t>2012</a:t>
          </a:r>
          <a:r>
            <a:rPr lang="zh-CN" altLang="en-US" sz="1800" b="1"/>
            <a:t>）</a:t>
          </a:r>
        </a:p>
      </dgm:t>
    </dgm:pt>
    <dgm:pt modelId="{CEF9325A-47D9-48BD-9304-55D92CA85860}" cxnId="{F041538D-13D7-4138-8EFA-4FDF4D9B1460}" type="parTrans">
      <dgm:prSet/>
      <dgm:spPr/>
      <dgm:t>
        <a:bodyPr/>
        <a:lstStyle/>
        <a:p>
          <a:endParaRPr lang="zh-CN" altLang="en-US"/>
        </a:p>
      </dgm:t>
    </dgm:pt>
    <dgm:pt modelId="{007349D3-B452-4275-9723-9F2CF68DBB9F}" cxnId="{F041538D-13D7-4138-8EFA-4FDF4D9B1460}" type="sibTrans">
      <dgm:prSet/>
      <dgm:spPr/>
      <dgm:t>
        <a:bodyPr/>
        <a:lstStyle/>
        <a:p>
          <a:endParaRPr lang="zh-CN" altLang="en-US"/>
        </a:p>
      </dgm:t>
    </dgm:pt>
    <dgm:pt modelId="{96E2BDC2-6468-43B4-8533-26BE957960B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现代教育技术专业专业建设标准</a:t>
          </a:r>
        </a:p>
      </dgm:t>
    </dgm:pt>
    <dgm:pt modelId="{79515031-F8AB-4FDB-96A5-95C47188E593}" cxnId="{9C244094-0859-4A5A-B944-E4CFF55F1763}" type="parTrans">
      <dgm:prSet/>
      <dgm:spPr/>
      <dgm:t>
        <a:bodyPr/>
        <a:lstStyle/>
        <a:p>
          <a:endParaRPr lang="zh-CN" altLang="en-US"/>
        </a:p>
      </dgm:t>
    </dgm:pt>
    <dgm:pt modelId="{997971FE-AF1A-4F3D-AF4A-62777D7FFFF7}" cxnId="{9C244094-0859-4A5A-B944-E4CFF55F1763}" type="sibTrans">
      <dgm:prSet/>
      <dgm:spPr/>
      <dgm:t>
        <a:bodyPr/>
        <a:lstStyle/>
        <a:p>
          <a:endParaRPr lang="zh-CN" altLang="en-US"/>
        </a:p>
      </dgm:t>
    </dgm:pt>
    <dgm:pt modelId="{9D21E124-E5DE-44E7-8FCB-FC31BA267B5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西安高新职业学院专业建设标准</a:t>
          </a:r>
        </a:p>
      </dgm:t>
    </dgm:pt>
    <dgm:pt modelId="{ED9A0B4A-3DDA-424D-97D6-CBE2259DD6C9}" cxnId="{0472020B-25E0-4D2A-9C71-6F336E370878}" type="parTrans">
      <dgm:prSet/>
      <dgm:spPr/>
      <dgm:t>
        <a:bodyPr/>
        <a:lstStyle/>
        <a:p>
          <a:endParaRPr lang="zh-CN" altLang="en-US"/>
        </a:p>
      </dgm:t>
    </dgm:pt>
    <dgm:pt modelId="{85439D43-9ADF-4373-B652-E903D59FD086}" cxnId="{0472020B-25E0-4D2A-9C71-6F336E370878}" type="sibTrans">
      <dgm:prSet/>
      <dgm:spPr/>
      <dgm:t>
        <a:bodyPr/>
        <a:lstStyle/>
        <a:p>
          <a:endParaRPr lang="zh-CN" altLang="en-US"/>
        </a:p>
      </dgm:t>
    </dgm:pt>
    <dgm:pt modelId="{FA3C74FD-F2B8-4F9C-87AC-14F18D670F02}" type="pres">
      <dgm:prSet presAssocID="{B1559B9C-FEEC-4329-A08B-6FA372CC69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F94D1A8-EF88-4ECC-926B-FDD0483F7D13}" type="pres">
      <dgm:prSet presAssocID="{B40A2291-2E83-4B2A-8995-8BC01AB0F962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A1C866BC-CD4B-4D09-85A6-73E56B077A70}" type="pres">
      <dgm:prSet presAssocID="{CEF9325A-47D9-48BD-9304-55D92CA85860}" presName="parTrans" presStyleLbl="sibTrans2D1" presStyleIdx="0" presStyleCnt="3"/>
      <dgm:spPr/>
      <dgm:t>
        <a:bodyPr/>
        <a:lstStyle/>
        <a:p>
          <a:endParaRPr lang="zh-CN" altLang="en-US"/>
        </a:p>
      </dgm:t>
    </dgm:pt>
    <dgm:pt modelId="{42C6AC26-61EC-4468-B753-8EA73A595B8D}" type="pres">
      <dgm:prSet presAssocID="{CEF9325A-47D9-48BD-9304-55D92CA85860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39A42058-FFE8-4D22-8212-5FC4D4D3B437}" type="pres">
      <dgm:prSet presAssocID="{E3F1BFD2-EE07-4727-8A36-CF273AC400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906E4-2DBE-4910-870A-C17260B23A38}" type="pres">
      <dgm:prSet presAssocID="{79515031-F8AB-4FDB-96A5-95C47188E593}" presName="parTrans" presStyleLbl="sibTrans2D1" presStyleIdx="1" presStyleCnt="3"/>
      <dgm:spPr/>
      <dgm:t>
        <a:bodyPr/>
        <a:lstStyle/>
        <a:p>
          <a:endParaRPr lang="zh-CN" altLang="en-US"/>
        </a:p>
      </dgm:t>
    </dgm:pt>
    <dgm:pt modelId="{3AE4614F-093A-4E33-A6BA-D38E3FDC6D93}" type="pres">
      <dgm:prSet presAssocID="{79515031-F8AB-4FDB-96A5-95C47188E593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92A94663-DAD5-4549-9FA7-5B5D2EEED8A7}" type="pres">
      <dgm:prSet presAssocID="{96E2BDC2-6468-43B4-8533-26BE957960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DFE4D0-72F3-4A44-A8CE-3702706CC9AC}" type="pres">
      <dgm:prSet presAssocID="{ED9A0B4A-3DDA-424D-97D6-CBE2259DD6C9}" presName="parTrans" presStyleLbl="sibTrans2D1" presStyleIdx="2" presStyleCnt="3"/>
      <dgm:spPr/>
      <dgm:t>
        <a:bodyPr/>
        <a:lstStyle/>
        <a:p>
          <a:endParaRPr lang="zh-CN" altLang="en-US"/>
        </a:p>
      </dgm:t>
    </dgm:pt>
    <dgm:pt modelId="{E93B1339-E04C-4620-8EE8-F0445A2A059A}" type="pres">
      <dgm:prSet presAssocID="{ED9A0B4A-3DDA-424D-97D6-CBE2259DD6C9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64C119BA-44DC-439C-A9CF-68D5CD42586E}" type="pres">
      <dgm:prSet presAssocID="{9D21E124-E5DE-44E7-8FCB-FC31BA267B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48B970F-5DC0-4F1C-AC0E-A2A9BCA7A040}" type="presOf" srcId="{9D21E124-E5DE-44E7-8FCB-FC31BA267B54}" destId="{64C119BA-44DC-439C-A9CF-68D5CD42586E}" srcOrd="0" destOrd="0" presId="urn:microsoft.com/office/officeart/2005/8/layout/radial5"/>
    <dgm:cxn modelId="{013EA4E4-C409-4D5F-BEA5-5C3F7BD3DBC1}" type="presOf" srcId="{B1559B9C-FEEC-4329-A08B-6FA372CC6954}" destId="{FA3C74FD-F2B8-4F9C-87AC-14F18D670F02}" srcOrd="0" destOrd="0" presId="urn:microsoft.com/office/officeart/2005/8/layout/radial5"/>
    <dgm:cxn modelId="{86F761C6-A3F5-4FF4-87B6-68A242C73D0C}" type="presOf" srcId="{CEF9325A-47D9-48BD-9304-55D92CA85860}" destId="{A1C866BC-CD4B-4D09-85A6-73E56B077A70}" srcOrd="0" destOrd="0" presId="urn:microsoft.com/office/officeart/2005/8/layout/radial5"/>
    <dgm:cxn modelId="{6535DD6D-23BF-4A5C-A286-E700F9D2D8CE}" type="presOf" srcId="{79515031-F8AB-4FDB-96A5-95C47188E593}" destId="{2F5906E4-2DBE-4910-870A-C17260B23A38}" srcOrd="0" destOrd="0" presId="urn:microsoft.com/office/officeart/2005/8/layout/radial5"/>
    <dgm:cxn modelId="{F2F75731-C5CF-4A4F-A274-8609884CCDB2}" type="presOf" srcId="{79515031-F8AB-4FDB-96A5-95C47188E593}" destId="{3AE4614F-093A-4E33-A6BA-D38E3FDC6D93}" srcOrd="1" destOrd="0" presId="urn:microsoft.com/office/officeart/2005/8/layout/radial5"/>
    <dgm:cxn modelId="{0472020B-25E0-4D2A-9C71-6F336E370878}" srcId="{B40A2291-2E83-4B2A-8995-8BC01AB0F962}" destId="{9D21E124-E5DE-44E7-8FCB-FC31BA267B54}" srcOrd="2" destOrd="0" parTransId="{ED9A0B4A-3DDA-424D-97D6-CBE2259DD6C9}" sibTransId="{85439D43-9ADF-4373-B652-E903D59FD086}"/>
    <dgm:cxn modelId="{6FA1FE3B-9DBB-41D9-B948-2E3F22831104}" srcId="{B1559B9C-FEEC-4329-A08B-6FA372CC6954}" destId="{B40A2291-2E83-4B2A-8995-8BC01AB0F962}" srcOrd="0" destOrd="0" parTransId="{E22F665A-5E17-4722-8114-5391F52AF2E7}" sibTransId="{394DD3D6-7559-48A3-8E77-BF73C529CF83}"/>
    <dgm:cxn modelId="{75459533-2180-4FAE-91D3-B52A4B205A14}" type="presOf" srcId="{ED9A0B4A-3DDA-424D-97D6-CBE2259DD6C9}" destId="{E93B1339-E04C-4620-8EE8-F0445A2A059A}" srcOrd="1" destOrd="0" presId="urn:microsoft.com/office/officeart/2005/8/layout/radial5"/>
    <dgm:cxn modelId="{9A2DE315-F10F-4F5D-A231-E45E19A501D4}" type="presOf" srcId="{ED9A0B4A-3DDA-424D-97D6-CBE2259DD6C9}" destId="{E3DFE4D0-72F3-4A44-A8CE-3702706CC9AC}" srcOrd="0" destOrd="0" presId="urn:microsoft.com/office/officeart/2005/8/layout/radial5"/>
    <dgm:cxn modelId="{73AEDA0E-321D-4646-B8BC-D84ACADED4D0}" type="presOf" srcId="{CEF9325A-47D9-48BD-9304-55D92CA85860}" destId="{42C6AC26-61EC-4468-B753-8EA73A595B8D}" srcOrd="1" destOrd="0" presId="urn:microsoft.com/office/officeart/2005/8/layout/radial5"/>
    <dgm:cxn modelId="{438C5B02-E402-4856-9AF4-11F632D41A1B}" type="presOf" srcId="{B40A2291-2E83-4B2A-8995-8BC01AB0F962}" destId="{6F94D1A8-EF88-4ECC-926B-FDD0483F7D13}" srcOrd="0" destOrd="0" presId="urn:microsoft.com/office/officeart/2005/8/layout/radial5"/>
    <dgm:cxn modelId="{F041538D-13D7-4138-8EFA-4FDF4D9B1460}" srcId="{B40A2291-2E83-4B2A-8995-8BC01AB0F962}" destId="{E3F1BFD2-EE07-4727-8A36-CF273AC400D1}" srcOrd="0" destOrd="0" parTransId="{CEF9325A-47D9-48BD-9304-55D92CA85860}" sibTransId="{007349D3-B452-4275-9723-9F2CF68DBB9F}"/>
    <dgm:cxn modelId="{9C244094-0859-4A5A-B944-E4CFF55F1763}" srcId="{B40A2291-2E83-4B2A-8995-8BC01AB0F962}" destId="{96E2BDC2-6468-43B4-8533-26BE957960BE}" srcOrd="1" destOrd="0" parTransId="{79515031-F8AB-4FDB-96A5-95C47188E593}" sibTransId="{997971FE-AF1A-4F3D-AF4A-62777D7FFFF7}"/>
    <dgm:cxn modelId="{4AB2667D-6347-49EC-BD6E-CD276FCE3AAF}" type="presOf" srcId="{E3F1BFD2-EE07-4727-8A36-CF273AC400D1}" destId="{39A42058-FFE8-4D22-8212-5FC4D4D3B437}" srcOrd="0" destOrd="0" presId="urn:microsoft.com/office/officeart/2005/8/layout/radial5"/>
    <dgm:cxn modelId="{D6AB1BC5-53DC-48F8-AA63-4C03FD426D92}" type="presOf" srcId="{96E2BDC2-6468-43B4-8533-26BE957960BE}" destId="{92A94663-DAD5-4549-9FA7-5B5D2EEED8A7}" srcOrd="0" destOrd="0" presId="urn:microsoft.com/office/officeart/2005/8/layout/radial5"/>
    <dgm:cxn modelId="{34D78C0E-E89D-4837-81EE-F695F9BCF1AE}" type="presParOf" srcId="{FA3C74FD-F2B8-4F9C-87AC-14F18D670F02}" destId="{6F94D1A8-EF88-4ECC-926B-FDD0483F7D13}" srcOrd="0" destOrd="0" presId="urn:microsoft.com/office/officeart/2005/8/layout/radial5"/>
    <dgm:cxn modelId="{2BDFA99F-2D00-45BC-B7FE-0EE1F484A53E}" type="presParOf" srcId="{FA3C74FD-F2B8-4F9C-87AC-14F18D670F02}" destId="{A1C866BC-CD4B-4D09-85A6-73E56B077A70}" srcOrd="1" destOrd="0" presId="urn:microsoft.com/office/officeart/2005/8/layout/radial5"/>
    <dgm:cxn modelId="{6F8A01C5-477F-4A0F-81B2-0436761CEA3C}" type="presParOf" srcId="{A1C866BC-CD4B-4D09-85A6-73E56B077A70}" destId="{42C6AC26-61EC-4468-B753-8EA73A595B8D}" srcOrd="0" destOrd="0" presId="urn:microsoft.com/office/officeart/2005/8/layout/radial5"/>
    <dgm:cxn modelId="{83FE5AEF-97BC-41E3-84BF-5851FF5A61CF}" type="presParOf" srcId="{FA3C74FD-F2B8-4F9C-87AC-14F18D670F02}" destId="{39A42058-FFE8-4D22-8212-5FC4D4D3B437}" srcOrd="2" destOrd="0" presId="urn:microsoft.com/office/officeart/2005/8/layout/radial5"/>
    <dgm:cxn modelId="{733F934D-FEA0-4D7F-BD24-993F39490351}" type="presParOf" srcId="{FA3C74FD-F2B8-4F9C-87AC-14F18D670F02}" destId="{2F5906E4-2DBE-4910-870A-C17260B23A38}" srcOrd="3" destOrd="0" presId="urn:microsoft.com/office/officeart/2005/8/layout/radial5"/>
    <dgm:cxn modelId="{4E713632-4251-4CD1-BE76-2A87BDA8161B}" type="presParOf" srcId="{2F5906E4-2DBE-4910-870A-C17260B23A38}" destId="{3AE4614F-093A-4E33-A6BA-D38E3FDC6D93}" srcOrd="0" destOrd="0" presId="urn:microsoft.com/office/officeart/2005/8/layout/radial5"/>
    <dgm:cxn modelId="{56BC4F4C-93B7-4675-A501-A34F0BEB17E7}" type="presParOf" srcId="{FA3C74FD-F2B8-4F9C-87AC-14F18D670F02}" destId="{92A94663-DAD5-4549-9FA7-5B5D2EEED8A7}" srcOrd="4" destOrd="0" presId="urn:microsoft.com/office/officeart/2005/8/layout/radial5"/>
    <dgm:cxn modelId="{457F3A57-4B0C-47E0-B399-32E9387F7AE7}" type="presParOf" srcId="{FA3C74FD-F2B8-4F9C-87AC-14F18D670F02}" destId="{E3DFE4D0-72F3-4A44-A8CE-3702706CC9AC}" srcOrd="5" destOrd="0" presId="urn:microsoft.com/office/officeart/2005/8/layout/radial5"/>
    <dgm:cxn modelId="{43B539F1-09A7-4DFD-BA46-B2F838263B1C}" type="presParOf" srcId="{E3DFE4D0-72F3-4A44-A8CE-3702706CC9AC}" destId="{E93B1339-E04C-4620-8EE8-F0445A2A059A}" srcOrd="0" destOrd="0" presId="urn:microsoft.com/office/officeart/2005/8/layout/radial5"/>
    <dgm:cxn modelId="{06E7FACD-6051-446D-B857-AB1FCBC00D06}" type="presParOf" srcId="{FA3C74FD-F2B8-4F9C-87AC-14F18D670F02}" destId="{64C119BA-44DC-439C-A9CF-68D5CD42586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D76233-2C52-45E9-94E8-FBDCAFC81AF1}" type="doc">
      <dgm:prSet loTypeId="urn:microsoft.com/office/officeart/2005/8/layout/radial6#1" loCatId="cycle" qsTypeId="urn:microsoft.com/office/officeart/2005/8/quickstyle/simple1#3" qsCatId="simple" csTypeId="urn:microsoft.com/office/officeart/2005/8/colors/accent1_2#3" csCatId="accent1" phldr="0"/>
      <dgm:spPr/>
      <dgm:t>
        <a:bodyPr/>
        <a:lstStyle/>
        <a:p>
          <a:endParaRPr lang="zh-CN" altLang="en-US"/>
        </a:p>
      </dgm:t>
    </dgm:pt>
    <dgm:pt modelId="{8E2A460B-45D3-4E20-A31D-4AFE676F0DD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组织实施</a:t>
          </a:r>
        </a:p>
      </dgm:t>
    </dgm:pt>
    <dgm:pt modelId="{40722E6B-70D7-49DD-BCDB-C5F5A53BB946}" cxnId="{74A9F4AD-DF4D-451F-BADE-4FD1E57E9258}" type="parTrans">
      <dgm:prSet/>
      <dgm:spPr/>
      <dgm:t>
        <a:bodyPr/>
        <a:lstStyle/>
        <a:p>
          <a:endParaRPr lang="zh-CN" altLang="en-US"/>
        </a:p>
      </dgm:t>
    </dgm:pt>
    <dgm:pt modelId="{AC66A5CC-387D-4D7B-8E90-1B8214C2F261}" cxnId="{74A9F4AD-DF4D-451F-BADE-4FD1E57E9258}" type="sibTrans">
      <dgm:prSet/>
      <dgm:spPr/>
      <dgm:t>
        <a:bodyPr/>
        <a:lstStyle/>
        <a:p>
          <a:endParaRPr lang="zh-CN" altLang="en-US"/>
        </a:p>
      </dgm:t>
    </dgm:pt>
    <dgm:pt modelId="{ECE2948F-862B-4CC3-B6BC-3E6415C7F5DD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学院指导</a:t>
          </a:r>
        </a:p>
      </dgm:t>
    </dgm:pt>
    <dgm:pt modelId="{055F34F9-26B5-46B6-B947-B5718EF53A09}" cxnId="{760FE3DF-4A1F-44AE-B719-FCD173243F8F}" type="parTrans">
      <dgm:prSet/>
      <dgm:spPr/>
      <dgm:t>
        <a:bodyPr/>
        <a:lstStyle/>
        <a:p>
          <a:endParaRPr lang="zh-CN" altLang="en-US"/>
        </a:p>
      </dgm:t>
    </dgm:pt>
    <dgm:pt modelId="{4116C939-0673-4613-8FA7-CB6FE7258301}" cxnId="{760FE3DF-4A1F-44AE-B719-FCD173243F8F}" type="sibTrans">
      <dgm:prSet/>
      <dgm:spPr/>
      <dgm:t>
        <a:bodyPr/>
        <a:lstStyle/>
        <a:p>
          <a:endParaRPr lang="zh-CN" altLang="en-US"/>
        </a:p>
      </dgm:t>
    </dgm:pt>
    <dgm:pt modelId="{D34FE5D7-7525-4D59-ABC9-3998105E634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教研室牵头</a:t>
          </a:r>
        </a:p>
      </dgm:t>
    </dgm:pt>
    <dgm:pt modelId="{A96BE2DD-535A-47FD-A010-195BD3C076B9}" cxnId="{FDBF0211-1FC3-479C-B0BC-046AACAC0ED7}" type="parTrans">
      <dgm:prSet/>
      <dgm:spPr/>
      <dgm:t>
        <a:bodyPr/>
        <a:lstStyle/>
        <a:p>
          <a:endParaRPr lang="zh-CN" altLang="en-US"/>
        </a:p>
      </dgm:t>
    </dgm:pt>
    <dgm:pt modelId="{75EA9321-EAFA-4AF6-8313-8107E8EB3526}" cxnId="{FDBF0211-1FC3-479C-B0BC-046AACAC0ED7}" type="sibTrans">
      <dgm:prSet/>
      <dgm:spPr/>
      <dgm:t>
        <a:bodyPr/>
        <a:lstStyle/>
        <a:p>
          <a:endParaRPr lang="zh-CN" altLang="en-US"/>
        </a:p>
      </dgm:t>
    </dgm:pt>
    <dgm:pt modelId="{E17F1310-B4AD-4B57-8D9B-BF776721EA77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教师为主</a:t>
          </a:r>
        </a:p>
      </dgm:t>
    </dgm:pt>
    <dgm:pt modelId="{6BAC1755-6217-4715-99C2-D1422148265D}" cxnId="{D3658894-3399-44E6-BA56-C035875BC455}" type="parTrans">
      <dgm:prSet/>
      <dgm:spPr/>
      <dgm:t>
        <a:bodyPr/>
        <a:lstStyle/>
        <a:p>
          <a:endParaRPr lang="zh-CN" altLang="en-US"/>
        </a:p>
      </dgm:t>
    </dgm:pt>
    <dgm:pt modelId="{925984A4-8E6F-4D28-B868-DBAB08F4BD28}" cxnId="{D3658894-3399-44E6-BA56-C035875BC455}" type="sibTrans">
      <dgm:prSet/>
      <dgm:spPr/>
      <dgm:t>
        <a:bodyPr/>
        <a:lstStyle/>
        <a:p>
          <a:endParaRPr lang="zh-CN" altLang="en-US"/>
        </a:p>
      </dgm:t>
    </dgm:pt>
    <dgm:pt modelId="{468FA009-1E87-4539-85FA-5C28B78DD6E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学生为核心</a:t>
          </a:r>
        </a:p>
      </dgm:t>
    </dgm:pt>
    <dgm:pt modelId="{F205FF88-2C9B-4658-BCAA-BEA6EB7393B2}" cxnId="{47702948-64A9-48F5-915F-95AF87536348}" type="parTrans">
      <dgm:prSet/>
      <dgm:spPr/>
      <dgm:t>
        <a:bodyPr/>
        <a:lstStyle/>
        <a:p>
          <a:endParaRPr lang="zh-CN" altLang="en-US"/>
        </a:p>
      </dgm:t>
    </dgm:pt>
    <dgm:pt modelId="{B5C730DE-1181-420B-A78D-195E914DCCF5}" cxnId="{47702948-64A9-48F5-915F-95AF87536348}" type="sibTrans">
      <dgm:prSet/>
      <dgm:spPr/>
      <dgm:t>
        <a:bodyPr/>
        <a:lstStyle/>
        <a:p>
          <a:endParaRPr lang="zh-CN" altLang="en-US"/>
        </a:p>
      </dgm:t>
    </dgm:pt>
    <dgm:pt modelId="{D5B7622F-17AC-467C-B10C-28C38C38C350}" type="pres">
      <dgm:prSet presAssocID="{37D76233-2C52-45E9-94E8-FBDCAFC81A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DECBB5-37EA-4668-8A2F-BD2C2902F22A}" type="pres">
      <dgm:prSet presAssocID="{8E2A460B-45D3-4E20-A31D-4AFE676F0DDA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C2E7DEFD-0505-42BF-AE13-B6483BF86572}" type="pres">
      <dgm:prSet presAssocID="{ECE2948F-862B-4CC3-B6BC-3E6415C7F5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046E67-FA41-4C32-9E33-BDDDFBBF1D6A}" type="pres">
      <dgm:prSet presAssocID="{ECE2948F-862B-4CC3-B6BC-3E6415C7F5DD}" presName="dummy" presStyleCnt="0"/>
      <dgm:spPr/>
    </dgm:pt>
    <dgm:pt modelId="{F3596884-C09F-4C70-900E-D61864BED5F1}" type="pres">
      <dgm:prSet presAssocID="{4116C939-0673-4613-8FA7-CB6FE7258301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44F31994-0027-4DC3-B39E-FEE01FB1A852}" type="pres">
      <dgm:prSet presAssocID="{D34FE5D7-7525-4D59-ABC9-3998105E63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A1073C-AEB6-41D2-8257-B02F52AE6460}" type="pres">
      <dgm:prSet presAssocID="{D34FE5D7-7525-4D59-ABC9-3998105E634C}" presName="dummy" presStyleCnt="0"/>
      <dgm:spPr/>
    </dgm:pt>
    <dgm:pt modelId="{15715456-3418-4DF0-AF3A-DA59307B110D}" type="pres">
      <dgm:prSet presAssocID="{75EA9321-EAFA-4AF6-8313-8107E8EB3526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0DA4B7DF-BD6B-46E8-940A-69050C019BB3}" type="pres">
      <dgm:prSet presAssocID="{E17F1310-B4AD-4B57-8D9B-BF776721EA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68D1C0-A139-4893-A300-CF509D15352B}" type="pres">
      <dgm:prSet presAssocID="{E17F1310-B4AD-4B57-8D9B-BF776721EA77}" presName="dummy" presStyleCnt="0"/>
      <dgm:spPr/>
    </dgm:pt>
    <dgm:pt modelId="{EBDCA107-8C73-4044-AC95-50DA28B759A8}" type="pres">
      <dgm:prSet presAssocID="{925984A4-8E6F-4D28-B868-DBAB08F4BD28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F539A410-44AA-4A02-9F1B-997DD2B71E87}" type="pres">
      <dgm:prSet presAssocID="{468FA009-1E87-4539-85FA-5C28B78DD6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016566-AAE3-46FD-A114-7C13E71734EF}" type="pres">
      <dgm:prSet presAssocID="{468FA009-1E87-4539-85FA-5C28B78DD6E9}" presName="dummy" presStyleCnt="0"/>
      <dgm:spPr/>
    </dgm:pt>
    <dgm:pt modelId="{B5FF6E04-452A-4146-97F4-3BC94EB5BB87}" type="pres">
      <dgm:prSet presAssocID="{B5C730DE-1181-420B-A78D-195E914DCCF5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284A3369-DEB0-415D-9B50-782992D9DAD5}" type="presOf" srcId="{37D76233-2C52-45E9-94E8-FBDCAFC81AF1}" destId="{D5B7622F-17AC-467C-B10C-28C38C38C350}" srcOrd="0" destOrd="0" presId="urn:microsoft.com/office/officeart/2005/8/layout/radial6#1"/>
    <dgm:cxn modelId="{85B2DFEC-94D0-43FD-8A7A-4AE5DFB5448D}" type="presOf" srcId="{D34FE5D7-7525-4D59-ABC9-3998105E634C}" destId="{44F31994-0027-4DC3-B39E-FEE01FB1A852}" srcOrd="0" destOrd="0" presId="urn:microsoft.com/office/officeart/2005/8/layout/radial6#1"/>
    <dgm:cxn modelId="{74A9F4AD-DF4D-451F-BADE-4FD1E57E9258}" srcId="{37D76233-2C52-45E9-94E8-FBDCAFC81AF1}" destId="{8E2A460B-45D3-4E20-A31D-4AFE676F0DDA}" srcOrd="0" destOrd="0" parTransId="{40722E6B-70D7-49DD-BCDB-C5F5A53BB946}" sibTransId="{AC66A5CC-387D-4D7B-8E90-1B8214C2F261}"/>
    <dgm:cxn modelId="{4EAB45F5-374B-4672-9B8B-8D9B90D73D9D}" type="presOf" srcId="{ECE2948F-862B-4CC3-B6BC-3E6415C7F5DD}" destId="{C2E7DEFD-0505-42BF-AE13-B6483BF86572}" srcOrd="0" destOrd="0" presId="urn:microsoft.com/office/officeart/2005/8/layout/radial6#1"/>
    <dgm:cxn modelId="{AFF27ED2-10CF-4B05-B305-B61C37BAC241}" type="presOf" srcId="{E17F1310-B4AD-4B57-8D9B-BF776721EA77}" destId="{0DA4B7DF-BD6B-46E8-940A-69050C019BB3}" srcOrd="0" destOrd="0" presId="urn:microsoft.com/office/officeart/2005/8/layout/radial6#1"/>
    <dgm:cxn modelId="{760FE3DF-4A1F-44AE-B719-FCD173243F8F}" srcId="{8E2A460B-45D3-4E20-A31D-4AFE676F0DDA}" destId="{ECE2948F-862B-4CC3-B6BC-3E6415C7F5DD}" srcOrd="0" destOrd="0" parTransId="{055F34F9-26B5-46B6-B947-B5718EF53A09}" sibTransId="{4116C939-0673-4613-8FA7-CB6FE7258301}"/>
    <dgm:cxn modelId="{D3658894-3399-44E6-BA56-C035875BC455}" srcId="{8E2A460B-45D3-4E20-A31D-4AFE676F0DDA}" destId="{E17F1310-B4AD-4B57-8D9B-BF776721EA77}" srcOrd="2" destOrd="0" parTransId="{6BAC1755-6217-4715-99C2-D1422148265D}" sibTransId="{925984A4-8E6F-4D28-B868-DBAB08F4BD28}"/>
    <dgm:cxn modelId="{8FA3D158-4554-4D8F-96B6-0AE3145F100A}" type="presOf" srcId="{B5C730DE-1181-420B-A78D-195E914DCCF5}" destId="{B5FF6E04-452A-4146-97F4-3BC94EB5BB87}" srcOrd="0" destOrd="0" presId="urn:microsoft.com/office/officeart/2005/8/layout/radial6#1"/>
    <dgm:cxn modelId="{FDBF0211-1FC3-479C-B0BC-046AACAC0ED7}" srcId="{8E2A460B-45D3-4E20-A31D-4AFE676F0DDA}" destId="{D34FE5D7-7525-4D59-ABC9-3998105E634C}" srcOrd="1" destOrd="0" parTransId="{A96BE2DD-535A-47FD-A010-195BD3C076B9}" sibTransId="{75EA9321-EAFA-4AF6-8313-8107E8EB3526}"/>
    <dgm:cxn modelId="{296A3504-0A28-42EB-8A18-0466B8DDEF12}" type="presOf" srcId="{75EA9321-EAFA-4AF6-8313-8107E8EB3526}" destId="{15715456-3418-4DF0-AF3A-DA59307B110D}" srcOrd="0" destOrd="0" presId="urn:microsoft.com/office/officeart/2005/8/layout/radial6#1"/>
    <dgm:cxn modelId="{9B4659E9-0C0C-43AC-96E5-69457A20AB32}" type="presOf" srcId="{468FA009-1E87-4539-85FA-5C28B78DD6E9}" destId="{F539A410-44AA-4A02-9F1B-997DD2B71E87}" srcOrd="0" destOrd="0" presId="urn:microsoft.com/office/officeart/2005/8/layout/radial6#1"/>
    <dgm:cxn modelId="{47702948-64A9-48F5-915F-95AF87536348}" srcId="{8E2A460B-45D3-4E20-A31D-4AFE676F0DDA}" destId="{468FA009-1E87-4539-85FA-5C28B78DD6E9}" srcOrd="3" destOrd="0" parTransId="{F205FF88-2C9B-4658-BCAA-BEA6EB7393B2}" sibTransId="{B5C730DE-1181-420B-A78D-195E914DCCF5}"/>
    <dgm:cxn modelId="{ABEE6A6E-068B-4BB1-93A7-029E037D8277}" type="presOf" srcId="{4116C939-0673-4613-8FA7-CB6FE7258301}" destId="{F3596884-C09F-4C70-900E-D61864BED5F1}" srcOrd="0" destOrd="0" presId="urn:microsoft.com/office/officeart/2005/8/layout/radial6#1"/>
    <dgm:cxn modelId="{D6D1AF4F-B616-4B15-964D-B72992EE5B44}" type="presOf" srcId="{8E2A460B-45D3-4E20-A31D-4AFE676F0DDA}" destId="{BADECBB5-37EA-4668-8A2F-BD2C2902F22A}" srcOrd="0" destOrd="0" presId="urn:microsoft.com/office/officeart/2005/8/layout/radial6#1"/>
    <dgm:cxn modelId="{6FC951E8-D456-4CFD-BD4F-0FAA31DA5558}" type="presOf" srcId="{925984A4-8E6F-4D28-B868-DBAB08F4BD28}" destId="{EBDCA107-8C73-4044-AC95-50DA28B759A8}" srcOrd="0" destOrd="0" presId="urn:microsoft.com/office/officeart/2005/8/layout/radial6#1"/>
    <dgm:cxn modelId="{7E1904EB-A02E-4EF8-B5C9-26DF3DCBCF2C}" type="presParOf" srcId="{D5B7622F-17AC-467C-B10C-28C38C38C350}" destId="{BADECBB5-37EA-4668-8A2F-BD2C2902F22A}" srcOrd="0" destOrd="0" presId="urn:microsoft.com/office/officeart/2005/8/layout/radial6#1"/>
    <dgm:cxn modelId="{09670F3B-04A1-4619-A767-DAE3406A5872}" type="presParOf" srcId="{D5B7622F-17AC-467C-B10C-28C38C38C350}" destId="{C2E7DEFD-0505-42BF-AE13-B6483BF86572}" srcOrd="1" destOrd="0" presId="urn:microsoft.com/office/officeart/2005/8/layout/radial6#1"/>
    <dgm:cxn modelId="{1E8E3C0C-B51F-4383-A025-A1B32F654EB1}" type="presParOf" srcId="{D5B7622F-17AC-467C-B10C-28C38C38C350}" destId="{45046E67-FA41-4C32-9E33-BDDDFBBF1D6A}" srcOrd="2" destOrd="0" presId="urn:microsoft.com/office/officeart/2005/8/layout/radial6#1"/>
    <dgm:cxn modelId="{520634D6-F783-4340-B96E-1BF21DCC10DD}" type="presParOf" srcId="{D5B7622F-17AC-467C-B10C-28C38C38C350}" destId="{F3596884-C09F-4C70-900E-D61864BED5F1}" srcOrd="3" destOrd="0" presId="urn:microsoft.com/office/officeart/2005/8/layout/radial6#1"/>
    <dgm:cxn modelId="{7A8A55D9-CE5A-4A90-98BB-9D8DCB2BB161}" type="presParOf" srcId="{D5B7622F-17AC-467C-B10C-28C38C38C350}" destId="{44F31994-0027-4DC3-B39E-FEE01FB1A852}" srcOrd="4" destOrd="0" presId="urn:microsoft.com/office/officeart/2005/8/layout/radial6#1"/>
    <dgm:cxn modelId="{8959CE3F-8021-4682-A475-10635A3A0DE4}" type="presParOf" srcId="{D5B7622F-17AC-467C-B10C-28C38C38C350}" destId="{C6A1073C-AEB6-41D2-8257-B02F52AE6460}" srcOrd="5" destOrd="0" presId="urn:microsoft.com/office/officeart/2005/8/layout/radial6#1"/>
    <dgm:cxn modelId="{8CC51F3C-DCCA-4E34-9A65-687DED0BFAE3}" type="presParOf" srcId="{D5B7622F-17AC-467C-B10C-28C38C38C350}" destId="{15715456-3418-4DF0-AF3A-DA59307B110D}" srcOrd="6" destOrd="0" presId="urn:microsoft.com/office/officeart/2005/8/layout/radial6#1"/>
    <dgm:cxn modelId="{B22670AD-CEAF-448B-9CE3-902E2CA9BF45}" type="presParOf" srcId="{D5B7622F-17AC-467C-B10C-28C38C38C350}" destId="{0DA4B7DF-BD6B-46E8-940A-69050C019BB3}" srcOrd="7" destOrd="0" presId="urn:microsoft.com/office/officeart/2005/8/layout/radial6#1"/>
    <dgm:cxn modelId="{DCC32B0D-8120-4EB1-8F70-1B3E26D6D924}" type="presParOf" srcId="{D5B7622F-17AC-467C-B10C-28C38C38C350}" destId="{9268D1C0-A139-4893-A300-CF509D15352B}" srcOrd="8" destOrd="0" presId="urn:microsoft.com/office/officeart/2005/8/layout/radial6#1"/>
    <dgm:cxn modelId="{B21ED604-7368-4A9A-A818-9DCE29F876E0}" type="presParOf" srcId="{D5B7622F-17AC-467C-B10C-28C38C38C350}" destId="{EBDCA107-8C73-4044-AC95-50DA28B759A8}" srcOrd="9" destOrd="0" presId="urn:microsoft.com/office/officeart/2005/8/layout/radial6#1"/>
    <dgm:cxn modelId="{CF8D11F5-D465-4234-95DC-019C40CF8C6A}" type="presParOf" srcId="{D5B7622F-17AC-467C-B10C-28C38C38C350}" destId="{F539A410-44AA-4A02-9F1B-997DD2B71E87}" srcOrd="10" destOrd="0" presId="urn:microsoft.com/office/officeart/2005/8/layout/radial6#1"/>
    <dgm:cxn modelId="{C492E093-0970-4139-85E2-365581A7AD03}" type="presParOf" srcId="{D5B7622F-17AC-467C-B10C-28C38C38C350}" destId="{2B016566-AAE3-46FD-A114-7C13E71734EF}" srcOrd="11" destOrd="0" presId="urn:microsoft.com/office/officeart/2005/8/layout/radial6#1"/>
    <dgm:cxn modelId="{2801EC70-4882-4A8F-B4EA-DA4F763B6BF1}" type="presParOf" srcId="{D5B7622F-17AC-467C-B10C-28C38C38C350}" destId="{B5FF6E04-452A-4146-97F4-3BC94EB5BB87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FBB55-74B2-44BC-AC78-9C8120541354}" type="doc">
      <dgm:prSet loTypeId="urn:microsoft.com/office/officeart/2005/8/layout/cycle7#1" loCatId="cycle" qsTypeId="urn:microsoft.com/office/officeart/2005/8/quickstyle/simple1#4" qsCatId="simple" csTypeId="urn:microsoft.com/office/officeart/2005/8/colors/accent1_2#4" csCatId="accent1" phldr="0"/>
      <dgm:spPr/>
      <dgm:t>
        <a:bodyPr/>
        <a:lstStyle/>
        <a:p>
          <a:endParaRPr lang="zh-CN" altLang="en-US"/>
        </a:p>
      </dgm:t>
    </dgm:pt>
    <dgm:pt modelId="{FD81B4A0-A345-47B8-9034-54FAD7F16EE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初步建成</a:t>
          </a:r>
          <a:r>
            <a:rPr lang="en-US" altLang="zh-CN"/>
            <a:t>2</a:t>
          </a:r>
          <a:r>
            <a:rPr lang="zh-CN" altLang="en-US"/>
            <a:t>个校外实习基地</a:t>
          </a:r>
        </a:p>
      </dgm:t>
    </dgm:pt>
    <dgm:pt modelId="{E5F7B21D-EDDB-4955-880B-EEB76C1FBF59}" cxnId="{BF14A5D8-7BED-4082-9311-AE5B8CE52A85}" type="parTrans">
      <dgm:prSet/>
      <dgm:spPr/>
      <dgm:t>
        <a:bodyPr/>
        <a:lstStyle/>
        <a:p>
          <a:endParaRPr lang="zh-CN" altLang="en-US"/>
        </a:p>
      </dgm:t>
    </dgm:pt>
    <dgm:pt modelId="{1EF361B0-10D3-4975-BCEB-0A2159A1CAE4}" cxnId="{BF14A5D8-7BED-4082-9311-AE5B8CE52A85}" type="sibTrans">
      <dgm:prSet/>
      <dgm:spPr/>
      <dgm:t>
        <a:bodyPr/>
        <a:lstStyle/>
        <a:p>
          <a:endParaRPr lang="zh-CN" altLang="en-US"/>
        </a:p>
      </dgm:t>
    </dgm:pt>
    <dgm:pt modelId="{B3995DE3-A920-49BD-B90D-49DF4D6B94F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专业建设初见成效</a:t>
          </a:r>
        </a:p>
      </dgm:t>
    </dgm:pt>
    <dgm:pt modelId="{0B5786FC-6F01-4387-BA93-C2ED8F2F5F9F}" cxnId="{E5EA8F6B-7C84-43CD-A4A4-FCDA242F5890}" type="parTrans">
      <dgm:prSet/>
      <dgm:spPr/>
      <dgm:t>
        <a:bodyPr/>
        <a:lstStyle/>
        <a:p>
          <a:endParaRPr lang="zh-CN" altLang="en-US"/>
        </a:p>
      </dgm:t>
    </dgm:pt>
    <dgm:pt modelId="{B5EFECF8-F5E2-41D1-B747-7DC03FDA2049}" cxnId="{E5EA8F6B-7C84-43CD-A4A4-FCDA242F5890}" type="sibTrans">
      <dgm:prSet/>
      <dgm:spPr/>
      <dgm:t>
        <a:bodyPr/>
        <a:lstStyle/>
        <a:p>
          <a:endParaRPr lang="zh-CN" altLang="en-US"/>
        </a:p>
      </dgm:t>
    </dgm:pt>
    <dgm:pt modelId="{75AE001A-7AA3-4D0D-8AEC-957FF2B7D3B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师资培训初见成效</a:t>
          </a:r>
        </a:p>
      </dgm:t>
    </dgm:pt>
    <dgm:pt modelId="{AA8EA639-CBEC-4D14-84DF-6FD6A7CA2AAC}" cxnId="{C042BBD9-8124-4B21-9FE7-9B92A8923187}" type="parTrans">
      <dgm:prSet/>
      <dgm:spPr/>
      <dgm:t>
        <a:bodyPr/>
        <a:lstStyle/>
        <a:p>
          <a:endParaRPr lang="zh-CN" altLang="en-US"/>
        </a:p>
      </dgm:t>
    </dgm:pt>
    <dgm:pt modelId="{E405E0E1-B30E-4F09-96E1-A6304DA3EA52}" cxnId="{C042BBD9-8124-4B21-9FE7-9B92A8923187}" type="sibTrans">
      <dgm:prSet/>
      <dgm:spPr/>
      <dgm:t>
        <a:bodyPr/>
        <a:lstStyle/>
        <a:p>
          <a:endParaRPr lang="zh-CN" altLang="en-US"/>
        </a:p>
      </dgm:t>
    </dgm:pt>
    <dgm:pt modelId="{CCF7C031-5F3B-494B-9CA8-C75E89BC6D59}" type="pres">
      <dgm:prSet presAssocID="{6E5FBB55-74B2-44BC-AC78-9C8120541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AB63ED-303C-4535-83BE-CFA56B755A49}" type="pres">
      <dgm:prSet presAssocID="{FD81B4A0-A345-47B8-9034-54FAD7F16E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F39950-454C-43F9-9796-3DBC01350EA2}" type="pres">
      <dgm:prSet presAssocID="{1EF361B0-10D3-4975-BCEB-0A2159A1CAE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0C18B507-9B20-414B-AB3C-235076D54769}" type="pres">
      <dgm:prSet presAssocID="{1EF361B0-10D3-4975-BCEB-0A2159A1CAE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54F1E4FC-40C7-436A-952E-A33C90D6EA21}" type="pres">
      <dgm:prSet presAssocID="{B3995DE3-A920-49BD-B90D-49DF4D6B94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68CDE7-4F94-46CD-9906-0B60DF0B6ACB}" type="pres">
      <dgm:prSet presAssocID="{B5EFECF8-F5E2-41D1-B747-7DC03FDA2049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CE17F78B-B90E-44D4-8C83-46147AFCCD4F}" type="pres">
      <dgm:prSet presAssocID="{B5EFECF8-F5E2-41D1-B747-7DC03FDA2049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16E6D73D-0C2D-4F2E-8F54-ED0B6238B1DF}" type="pres">
      <dgm:prSet presAssocID="{75AE001A-7AA3-4D0D-8AEC-957FF2B7D3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1DC624-06E4-4837-AFAE-09183CBBBDF0}" type="pres">
      <dgm:prSet presAssocID="{E405E0E1-B30E-4F09-96E1-A6304DA3EA52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FECB3C4C-2D55-4804-A958-985CE091DD6A}" type="pres">
      <dgm:prSet presAssocID="{E405E0E1-B30E-4F09-96E1-A6304DA3EA52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C042BBD9-8124-4B21-9FE7-9B92A8923187}" srcId="{6E5FBB55-74B2-44BC-AC78-9C8120541354}" destId="{75AE001A-7AA3-4D0D-8AEC-957FF2B7D3BE}" srcOrd="2" destOrd="0" parTransId="{AA8EA639-CBEC-4D14-84DF-6FD6A7CA2AAC}" sibTransId="{E405E0E1-B30E-4F09-96E1-A6304DA3EA52}"/>
    <dgm:cxn modelId="{06CC78DD-8484-4457-9B4A-BD6584AFE067}" type="presOf" srcId="{B5EFECF8-F5E2-41D1-B747-7DC03FDA2049}" destId="{CE17F78B-B90E-44D4-8C83-46147AFCCD4F}" srcOrd="1" destOrd="0" presId="urn:microsoft.com/office/officeart/2005/8/layout/cycle7#1"/>
    <dgm:cxn modelId="{FAB15F47-4FAF-4D78-91D3-69FC680F5505}" type="presOf" srcId="{E405E0E1-B30E-4F09-96E1-A6304DA3EA52}" destId="{0E1DC624-06E4-4837-AFAE-09183CBBBDF0}" srcOrd="0" destOrd="0" presId="urn:microsoft.com/office/officeart/2005/8/layout/cycle7#1"/>
    <dgm:cxn modelId="{A421EC46-D099-47FB-9BB0-D55B2098752A}" type="presOf" srcId="{75AE001A-7AA3-4D0D-8AEC-957FF2B7D3BE}" destId="{16E6D73D-0C2D-4F2E-8F54-ED0B6238B1DF}" srcOrd="0" destOrd="0" presId="urn:microsoft.com/office/officeart/2005/8/layout/cycle7#1"/>
    <dgm:cxn modelId="{0B87B122-A7CF-47FA-BC34-E9D179B5878B}" type="presOf" srcId="{B3995DE3-A920-49BD-B90D-49DF4D6B94F9}" destId="{54F1E4FC-40C7-436A-952E-A33C90D6EA21}" srcOrd="0" destOrd="0" presId="urn:microsoft.com/office/officeart/2005/8/layout/cycle7#1"/>
    <dgm:cxn modelId="{24625D10-B273-4012-B8E2-82C9BEBBD78C}" type="presOf" srcId="{B5EFECF8-F5E2-41D1-B747-7DC03FDA2049}" destId="{E068CDE7-4F94-46CD-9906-0B60DF0B6ACB}" srcOrd="0" destOrd="0" presId="urn:microsoft.com/office/officeart/2005/8/layout/cycle7#1"/>
    <dgm:cxn modelId="{E3ED6CD5-B22F-4543-9A59-5B4D9E52CB4E}" type="presOf" srcId="{E405E0E1-B30E-4F09-96E1-A6304DA3EA52}" destId="{FECB3C4C-2D55-4804-A958-985CE091DD6A}" srcOrd="1" destOrd="0" presId="urn:microsoft.com/office/officeart/2005/8/layout/cycle7#1"/>
    <dgm:cxn modelId="{17F49BCE-FACF-4587-98AC-2CCA810E8822}" type="presOf" srcId="{6E5FBB55-74B2-44BC-AC78-9C8120541354}" destId="{CCF7C031-5F3B-494B-9CA8-C75E89BC6D59}" srcOrd="0" destOrd="0" presId="urn:microsoft.com/office/officeart/2005/8/layout/cycle7#1"/>
    <dgm:cxn modelId="{E5EA8F6B-7C84-43CD-A4A4-FCDA242F5890}" srcId="{6E5FBB55-74B2-44BC-AC78-9C8120541354}" destId="{B3995DE3-A920-49BD-B90D-49DF4D6B94F9}" srcOrd="1" destOrd="0" parTransId="{0B5786FC-6F01-4387-BA93-C2ED8F2F5F9F}" sibTransId="{B5EFECF8-F5E2-41D1-B747-7DC03FDA2049}"/>
    <dgm:cxn modelId="{D9D1C4AF-5C3C-41AA-B4FD-F720192C905D}" type="presOf" srcId="{1EF361B0-10D3-4975-BCEB-0A2159A1CAE4}" destId="{97F39950-454C-43F9-9796-3DBC01350EA2}" srcOrd="0" destOrd="0" presId="urn:microsoft.com/office/officeart/2005/8/layout/cycle7#1"/>
    <dgm:cxn modelId="{0C114FE2-4DCA-4228-BA33-8409DDAA069C}" type="presOf" srcId="{FD81B4A0-A345-47B8-9034-54FAD7F16EEA}" destId="{08AB63ED-303C-4535-83BE-CFA56B755A49}" srcOrd="0" destOrd="0" presId="urn:microsoft.com/office/officeart/2005/8/layout/cycle7#1"/>
    <dgm:cxn modelId="{C108B22E-D14D-4241-B9D7-B0CF75C9EC10}" type="presOf" srcId="{1EF361B0-10D3-4975-BCEB-0A2159A1CAE4}" destId="{0C18B507-9B20-414B-AB3C-235076D54769}" srcOrd="1" destOrd="0" presId="urn:microsoft.com/office/officeart/2005/8/layout/cycle7#1"/>
    <dgm:cxn modelId="{BF14A5D8-7BED-4082-9311-AE5B8CE52A85}" srcId="{6E5FBB55-74B2-44BC-AC78-9C8120541354}" destId="{FD81B4A0-A345-47B8-9034-54FAD7F16EEA}" srcOrd="0" destOrd="0" parTransId="{E5F7B21D-EDDB-4955-880B-EEB76C1FBF59}" sibTransId="{1EF361B0-10D3-4975-BCEB-0A2159A1CAE4}"/>
    <dgm:cxn modelId="{889A8C2D-1E2A-4D5A-890A-35E7A9D42C24}" type="presParOf" srcId="{CCF7C031-5F3B-494B-9CA8-C75E89BC6D59}" destId="{08AB63ED-303C-4535-83BE-CFA56B755A49}" srcOrd="0" destOrd="0" presId="urn:microsoft.com/office/officeart/2005/8/layout/cycle7#1"/>
    <dgm:cxn modelId="{382DEA28-9664-495F-B3A1-5D0D2FA0D1E4}" type="presParOf" srcId="{CCF7C031-5F3B-494B-9CA8-C75E89BC6D59}" destId="{97F39950-454C-43F9-9796-3DBC01350EA2}" srcOrd="1" destOrd="0" presId="urn:microsoft.com/office/officeart/2005/8/layout/cycle7#1"/>
    <dgm:cxn modelId="{E9E8E7C7-4A1E-4D86-AF1E-5AE0746F6DAE}" type="presParOf" srcId="{97F39950-454C-43F9-9796-3DBC01350EA2}" destId="{0C18B507-9B20-414B-AB3C-235076D54769}" srcOrd="0" destOrd="0" presId="urn:microsoft.com/office/officeart/2005/8/layout/cycle7#1"/>
    <dgm:cxn modelId="{0DE8E024-9EC8-473A-A3C1-EB532312E3A5}" type="presParOf" srcId="{CCF7C031-5F3B-494B-9CA8-C75E89BC6D59}" destId="{54F1E4FC-40C7-436A-952E-A33C90D6EA21}" srcOrd="2" destOrd="0" presId="urn:microsoft.com/office/officeart/2005/8/layout/cycle7#1"/>
    <dgm:cxn modelId="{E47DD86B-DBDB-48A5-98FB-4D417D437E6F}" type="presParOf" srcId="{CCF7C031-5F3B-494B-9CA8-C75E89BC6D59}" destId="{E068CDE7-4F94-46CD-9906-0B60DF0B6ACB}" srcOrd="3" destOrd="0" presId="urn:microsoft.com/office/officeart/2005/8/layout/cycle7#1"/>
    <dgm:cxn modelId="{286FB239-4139-4FEE-9F6A-08ACA0E0FA68}" type="presParOf" srcId="{E068CDE7-4F94-46CD-9906-0B60DF0B6ACB}" destId="{CE17F78B-B90E-44D4-8C83-46147AFCCD4F}" srcOrd="0" destOrd="0" presId="urn:microsoft.com/office/officeart/2005/8/layout/cycle7#1"/>
    <dgm:cxn modelId="{36163E0B-66A5-4701-9DC7-D1DF541ECD38}" type="presParOf" srcId="{CCF7C031-5F3B-494B-9CA8-C75E89BC6D59}" destId="{16E6D73D-0C2D-4F2E-8F54-ED0B6238B1DF}" srcOrd="4" destOrd="0" presId="urn:microsoft.com/office/officeart/2005/8/layout/cycle7#1"/>
    <dgm:cxn modelId="{DCFFBFE9-9D33-4FCB-A1D5-AFE987AF4F5F}" type="presParOf" srcId="{CCF7C031-5F3B-494B-9CA8-C75E89BC6D59}" destId="{0E1DC624-06E4-4837-AFAE-09183CBBBDF0}" srcOrd="5" destOrd="0" presId="urn:microsoft.com/office/officeart/2005/8/layout/cycle7#1"/>
    <dgm:cxn modelId="{B03795FF-0ABD-47C8-81E5-36D0CBB940F6}" type="presParOf" srcId="{0E1DC624-06E4-4837-AFAE-09183CBBBDF0}" destId="{FECB3C4C-2D55-4804-A958-985CE091DD6A}" srcOrd="0" destOrd="0" presId="urn:microsoft.com/office/officeart/2005/8/layout/cycle7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D76233-2C52-45E9-94E8-FBDCAFC81AF1}" type="doc">
      <dgm:prSet loTypeId="urn:microsoft.com/office/officeart/2005/8/layout/radial6#2" loCatId="cycle" qsTypeId="urn:microsoft.com/office/officeart/2005/8/quickstyle/simple1#5" qsCatId="simple" csTypeId="urn:microsoft.com/office/officeart/2005/8/colors/accent1_2#5" csCatId="accent1" phldr="0"/>
      <dgm:spPr/>
      <dgm:t>
        <a:bodyPr/>
        <a:lstStyle/>
        <a:p>
          <a:endParaRPr lang="zh-CN" altLang="en-US"/>
        </a:p>
      </dgm:t>
    </dgm:pt>
    <dgm:pt modelId="{8E2A460B-45D3-4E20-A31D-4AFE676F0DD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下一步工作</a:t>
          </a:r>
        </a:p>
      </dgm:t>
    </dgm:pt>
    <dgm:pt modelId="{40722E6B-70D7-49DD-BCDB-C5F5A53BB946}" cxnId="{A98BFBF0-7B5A-422B-B447-A52536E9BA28}" type="parTrans">
      <dgm:prSet/>
      <dgm:spPr/>
      <dgm:t>
        <a:bodyPr/>
        <a:lstStyle/>
        <a:p>
          <a:endParaRPr lang="zh-CN" altLang="en-US"/>
        </a:p>
      </dgm:t>
    </dgm:pt>
    <dgm:pt modelId="{AC66A5CC-387D-4D7B-8E90-1B8214C2F261}" cxnId="{A98BFBF0-7B5A-422B-B447-A52536E9BA28}" type="sibTrans">
      <dgm:prSet/>
      <dgm:spPr/>
      <dgm:t>
        <a:bodyPr/>
        <a:lstStyle/>
        <a:p>
          <a:endParaRPr lang="zh-CN" altLang="en-US"/>
        </a:p>
      </dgm:t>
    </dgm:pt>
    <dgm:pt modelId="{ECE2948F-862B-4CC3-B6BC-3E6415C7F5DD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修订人才培养方案</a:t>
          </a:r>
        </a:p>
      </dgm:t>
    </dgm:pt>
    <dgm:pt modelId="{055F34F9-26B5-46B6-B947-B5718EF53A09}" cxnId="{934AE474-80FB-4A7F-93BB-2B706FB64EEA}" type="parTrans">
      <dgm:prSet/>
      <dgm:spPr/>
      <dgm:t>
        <a:bodyPr/>
        <a:lstStyle/>
        <a:p>
          <a:endParaRPr lang="zh-CN" altLang="en-US"/>
        </a:p>
      </dgm:t>
    </dgm:pt>
    <dgm:pt modelId="{4116C939-0673-4613-8FA7-CB6FE7258301}" cxnId="{934AE474-80FB-4A7F-93BB-2B706FB64EEA}" type="sibTrans">
      <dgm:prSet/>
      <dgm:spPr/>
      <dgm:t>
        <a:bodyPr/>
        <a:lstStyle/>
        <a:p>
          <a:endParaRPr lang="zh-CN" altLang="en-US"/>
        </a:p>
      </dgm:t>
    </dgm:pt>
    <dgm:pt modelId="{D34FE5D7-7525-4D59-ABC9-3998105E634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组织讲课比赛，以赛促教</a:t>
          </a:r>
        </a:p>
      </dgm:t>
    </dgm:pt>
    <dgm:pt modelId="{A96BE2DD-535A-47FD-A010-195BD3C076B9}" cxnId="{82921E70-7D63-44EC-8A8E-163851938559}" type="parTrans">
      <dgm:prSet/>
      <dgm:spPr/>
      <dgm:t>
        <a:bodyPr/>
        <a:lstStyle/>
        <a:p>
          <a:endParaRPr lang="zh-CN" altLang="en-US"/>
        </a:p>
      </dgm:t>
    </dgm:pt>
    <dgm:pt modelId="{75EA9321-EAFA-4AF6-8313-8107E8EB3526}" cxnId="{82921E70-7D63-44EC-8A8E-163851938559}" type="sibTrans">
      <dgm:prSet/>
      <dgm:spPr/>
      <dgm:t>
        <a:bodyPr/>
        <a:lstStyle/>
        <a:p>
          <a:endParaRPr lang="zh-CN" altLang="en-US"/>
        </a:p>
      </dgm:t>
    </dgm:pt>
    <dgm:pt modelId="{E17F1310-B4AD-4B57-8D9B-BF776721EA77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申报课题，编写讲义</a:t>
          </a:r>
          <a:r>
            <a:rPr lang="en-US" altLang="zh-CN" b="1"/>
            <a:t>&amp;</a:t>
          </a:r>
          <a:r>
            <a:rPr lang="zh-CN" altLang="en-US" b="1"/>
            <a:t>教材</a:t>
          </a:r>
        </a:p>
      </dgm:t>
    </dgm:pt>
    <dgm:pt modelId="{6BAC1755-6217-4715-99C2-D1422148265D}" cxnId="{1CB894D6-98F0-41A7-88FA-A3509A9E4195}" type="parTrans">
      <dgm:prSet/>
      <dgm:spPr/>
      <dgm:t>
        <a:bodyPr/>
        <a:lstStyle/>
        <a:p>
          <a:endParaRPr lang="zh-CN" altLang="en-US"/>
        </a:p>
      </dgm:t>
    </dgm:pt>
    <dgm:pt modelId="{925984A4-8E6F-4D28-B868-DBAB08F4BD28}" cxnId="{1CB894D6-98F0-41A7-88FA-A3509A9E4195}" type="sibTrans">
      <dgm:prSet/>
      <dgm:spPr/>
      <dgm:t>
        <a:bodyPr/>
        <a:lstStyle/>
        <a:p>
          <a:endParaRPr lang="zh-CN" altLang="en-US"/>
        </a:p>
      </dgm:t>
    </dgm:pt>
    <dgm:pt modelId="{468FA009-1E87-4539-85FA-5C28B78DD6E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加快琴房，舞蹈室，钢琴室，专用机房建设</a:t>
          </a:r>
        </a:p>
      </dgm:t>
    </dgm:pt>
    <dgm:pt modelId="{F205FF88-2C9B-4658-BCAA-BEA6EB7393B2}" cxnId="{3DD97947-1BA9-4A1B-BF4A-2943730F2837}" type="parTrans">
      <dgm:prSet/>
      <dgm:spPr/>
      <dgm:t>
        <a:bodyPr/>
        <a:lstStyle/>
        <a:p>
          <a:endParaRPr lang="zh-CN" altLang="en-US"/>
        </a:p>
      </dgm:t>
    </dgm:pt>
    <dgm:pt modelId="{B5C730DE-1181-420B-A78D-195E914DCCF5}" cxnId="{3DD97947-1BA9-4A1B-BF4A-2943730F2837}" type="sibTrans">
      <dgm:prSet/>
      <dgm:spPr/>
      <dgm:t>
        <a:bodyPr/>
        <a:lstStyle/>
        <a:p>
          <a:endParaRPr lang="zh-CN" altLang="en-US"/>
        </a:p>
      </dgm:t>
    </dgm:pt>
    <dgm:pt modelId="{D5B7622F-17AC-467C-B10C-28C38C38C350}" type="pres">
      <dgm:prSet presAssocID="{37D76233-2C52-45E9-94E8-FBDCAFC81A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DECBB5-37EA-4668-8A2F-BD2C2902F22A}" type="pres">
      <dgm:prSet presAssocID="{8E2A460B-45D3-4E20-A31D-4AFE676F0DDA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C2E7DEFD-0505-42BF-AE13-B6483BF86572}" type="pres">
      <dgm:prSet presAssocID="{ECE2948F-862B-4CC3-B6BC-3E6415C7F5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046E67-FA41-4C32-9E33-BDDDFBBF1D6A}" type="pres">
      <dgm:prSet presAssocID="{ECE2948F-862B-4CC3-B6BC-3E6415C7F5DD}" presName="dummy" presStyleCnt="0"/>
      <dgm:spPr/>
    </dgm:pt>
    <dgm:pt modelId="{F3596884-C09F-4C70-900E-D61864BED5F1}" type="pres">
      <dgm:prSet presAssocID="{4116C939-0673-4613-8FA7-CB6FE7258301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44F31994-0027-4DC3-B39E-FEE01FB1A852}" type="pres">
      <dgm:prSet presAssocID="{D34FE5D7-7525-4D59-ABC9-3998105E63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A1073C-AEB6-41D2-8257-B02F52AE6460}" type="pres">
      <dgm:prSet presAssocID="{D34FE5D7-7525-4D59-ABC9-3998105E634C}" presName="dummy" presStyleCnt="0"/>
      <dgm:spPr/>
    </dgm:pt>
    <dgm:pt modelId="{15715456-3418-4DF0-AF3A-DA59307B110D}" type="pres">
      <dgm:prSet presAssocID="{75EA9321-EAFA-4AF6-8313-8107E8EB3526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0DA4B7DF-BD6B-46E8-940A-69050C019BB3}" type="pres">
      <dgm:prSet presAssocID="{E17F1310-B4AD-4B57-8D9B-BF776721EA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68D1C0-A139-4893-A300-CF509D15352B}" type="pres">
      <dgm:prSet presAssocID="{E17F1310-B4AD-4B57-8D9B-BF776721EA77}" presName="dummy" presStyleCnt="0"/>
      <dgm:spPr/>
    </dgm:pt>
    <dgm:pt modelId="{EBDCA107-8C73-4044-AC95-50DA28B759A8}" type="pres">
      <dgm:prSet presAssocID="{925984A4-8E6F-4D28-B868-DBAB08F4BD28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F539A410-44AA-4A02-9F1B-997DD2B71E87}" type="pres">
      <dgm:prSet presAssocID="{468FA009-1E87-4539-85FA-5C28B78DD6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016566-AAE3-46FD-A114-7C13E71734EF}" type="pres">
      <dgm:prSet presAssocID="{468FA009-1E87-4539-85FA-5C28B78DD6E9}" presName="dummy" presStyleCnt="0"/>
      <dgm:spPr/>
    </dgm:pt>
    <dgm:pt modelId="{B5FF6E04-452A-4146-97F4-3BC94EB5BB87}" type="pres">
      <dgm:prSet presAssocID="{B5C730DE-1181-420B-A78D-195E914DCCF5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5E7A4E71-B8BD-458C-B8E9-8C40FB1D4881}" type="presOf" srcId="{B5C730DE-1181-420B-A78D-195E914DCCF5}" destId="{B5FF6E04-452A-4146-97F4-3BC94EB5BB87}" srcOrd="0" destOrd="0" presId="urn:microsoft.com/office/officeart/2005/8/layout/radial6#2"/>
    <dgm:cxn modelId="{1CB894D6-98F0-41A7-88FA-A3509A9E4195}" srcId="{8E2A460B-45D3-4E20-A31D-4AFE676F0DDA}" destId="{E17F1310-B4AD-4B57-8D9B-BF776721EA77}" srcOrd="2" destOrd="0" parTransId="{6BAC1755-6217-4715-99C2-D1422148265D}" sibTransId="{925984A4-8E6F-4D28-B868-DBAB08F4BD28}"/>
    <dgm:cxn modelId="{0985BA1F-C3EA-423D-8383-74AA852EFC56}" type="presOf" srcId="{D34FE5D7-7525-4D59-ABC9-3998105E634C}" destId="{44F31994-0027-4DC3-B39E-FEE01FB1A852}" srcOrd="0" destOrd="0" presId="urn:microsoft.com/office/officeart/2005/8/layout/radial6#2"/>
    <dgm:cxn modelId="{6106CBCF-9D4E-4074-8AC5-8BFF7A880953}" type="presOf" srcId="{37D76233-2C52-45E9-94E8-FBDCAFC81AF1}" destId="{D5B7622F-17AC-467C-B10C-28C38C38C350}" srcOrd="0" destOrd="0" presId="urn:microsoft.com/office/officeart/2005/8/layout/radial6#2"/>
    <dgm:cxn modelId="{A98BFBF0-7B5A-422B-B447-A52536E9BA28}" srcId="{37D76233-2C52-45E9-94E8-FBDCAFC81AF1}" destId="{8E2A460B-45D3-4E20-A31D-4AFE676F0DDA}" srcOrd="0" destOrd="0" parTransId="{40722E6B-70D7-49DD-BCDB-C5F5A53BB946}" sibTransId="{AC66A5CC-387D-4D7B-8E90-1B8214C2F261}"/>
    <dgm:cxn modelId="{934AE474-80FB-4A7F-93BB-2B706FB64EEA}" srcId="{8E2A460B-45D3-4E20-A31D-4AFE676F0DDA}" destId="{ECE2948F-862B-4CC3-B6BC-3E6415C7F5DD}" srcOrd="0" destOrd="0" parTransId="{055F34F9-26B5-46B6-B947-B5718EF53A09}" sibTransId="{4116C939-0673-4613-8FA7-CB6FE7258301}"/>
    <dgm:cxn modelId="{A4EEC0A3-A73A-4D88-8347-9D614EF562DC}" type="presOf" srcId="{925984A4-8E6F-4D28-B868-DBAB08F4BD28}" destId="{EBDCA107-8C73-4044-AC95-50DA28B759A8}" srcOrd="0" destOrd="0" presId="urn:microsoft.com/office/officeart/2005/8/layout/radial6#2"/>
    <dgm:cxn modelId="{3DD97947-1BA9-4A1B-BF4A-2943730F2837}" srcId="{8E2A460B-45D3-4E20-A31D-4AFE676F0DDA}" destId="{468FA009-1E87-4539-85FA-5C28B78DD6E9}" srcOrd="3" destOrd="0" parTransId="{F205FF88-2C9B-4658-BCAA-BEA6EB7393B2}" sibTransId="{B5C730DE-1181-420B-A78D-195E914DCCF5}"/>
    <dgm:cxn modelId="{8715043E-0EE9-4265-8E4A-E0313D30707B}" type="presOf" srcId="{4116C939-0673-4613-8FA7-CB6FE7258301}" destId="{F3596884-C09F-4C70-900E-D61864BED5F1}" srcOrd="0" destOrd="0" presId="urn:microsoft.com/office/officeart/2005/8/layout/radial6#2"/>
    <dgm:cxn modelId="{E0AB8FA9-827D-480D-BC02-80C85919DF0F}" type="presOf" srcId="{8E2A460B-45D3-4E20-A31D-4AFE676F0DDA}" destId="{BADECBB5-37EA-4668-8A2F-BD2C2902F22A}" srcOrd="0" destOrd="0" presId="urn:microsoft.com/office/officeart/2005/8/layout/radial6#2"/>
    <dgm:cxn modelId="{F5EC0393-C31E-4244-AF76-EFC265F2E46E}" type="presOf" srcId="{75EA9321-EAFA-4AF6-8313-8107E8EB3526}" destId="{15715456-3418-4DF0-AF3A-DA59307B110D}" srcOrd="0" destOrd="0" presId="urn:microsoft.com/office/officeart/2005/8/layout/radial6#2"/>
    <dgm:cxn modelId="{41503A28-FEF1-4AB4-B3CA-25AFEE876586}" type="presOf" srcId="{468FA009-1E87-4539-85FA-5C28B78DD6E9}" destId="{F539A410-44AA-4A02-9F1B-997DD2B71E87}" srcOrd="0" destOrd="0" presId="urn:microsoft.com/office/officeart/2005/8/layout/radial6#2"/>
    <dgm:cxn modelId="{7B4E44C8-3EE6-4E04-BD1C-471D52FFF07E}" type="presOf" srcId="{E17F1310-B4AD-4B57-8D9B-BF776721EA77}" destId="{0DA4B7DF-BD6B-46E8-940A-69050C019BB3}" srcOrd="0" destOrd="0" presId="urn:microsoft.com/office/officeart/2005/8/layout/radial6#2"/>
    <dgm:cxn modelId="{1058F531-653E-4101-9DD7-4210D2A71752}" type="presOf" srcId="{ECE2948F-862B-4CC3-B6BC-3E6415C7F5DD}" destId="{C2E7DEFD-0505-42BF-AE13-B6483BF86572}" srcOrd="0" destOrd="0" presId="urn:microsoft.com/office/officeart/2005/8/layout/radial6#2"/>
    <dgm:cxn modelId="{82921E70-7D63-44EC-8A8E-163851938559}" srcId="{8E2A460B-45D3-4E20-A31D-4AFE676F0DDA}" destId="{D34FE5D7-7525-4D59-ABC9-3998105E634C}" srcOrd="1" destOrd="0" parTransId="{A96BE2DD-535A-47FD-A010-195BD3C076B9}" sibTransId="{75EA9321-EAFA-4AF6-8313-8107E8EB3526}"/>
    <dgm:cxn modelId="{F7612240-287F-4B32-88D2-E3EBCBC9F2BA}" type="presParOf" srcId="{D5B7622F-17AC-467C-B10C-28C38C38C350}" destId="{BADECBB5-37EA-4668-8A2F-BD2C2902F22A}" srcOrd="0" destOrd="0" presId="urn:microsoft.com/office/officeart/2005/8/layout/radial6#2"/>
    <dgm:cxn modelId="{D49B57E4-EE89-4828-B9E0-AAD77F7F9CF1}" type="presParOf" srcId="{D5B7622F-17AC-467C-B10C-28C38C38C350}" destId="{C2E7DEFD-0505-42BF-AE13-B6483BF86572}" srcOrd="1" destOrd="0" presId="urn:microsoft.com/office/officeart/2005/8/layout/radial6#2"/>
    <dgm:cxn modelId="{EAB2A8CF-8094-44DC-983C-5D4F063A2D89}" type="presParOf" srcId="{D5B7622F-17AC-467C-B10C-28C38C38C350}" destId="{45046E67-FA41-4C32-9E33-BDDDFBBF1D6A}" srcOrd="2" destOrd="0" presId="urn:microsoft.com/office/officeart/2005/8/layout/radial6#2"/>
    <dgm:cxn modelId="{DC576C54-4532-4F43-AD59-509AF72278AD}" type="presParOf" srcId="{D5B7622F-17AC-467C-B10C-28C38C38C350}" destId="{F3596884-C09F-4C70-900E-D61864BED5F1}" srcOrd="3" destOrd="0" presId="urn:microsoft.com/office/officeart/2005/8/layout/radial6#2"/>
    <dgm:cxn modelId="{8139DB25-A149-4682-90D7-BF0504BBE204}" type="presParOf" srcId="{D5B7622F-17AC-467C-B10C-28C38C38C350}" destId="{44F31994-0027-4DC3-B39E-FEE01FB1A852}" srcOrd="4" destOrd="0" presId="urn:microsoft.com/office/officeart/2005/8/layout/radial6#2"/>
    <dgm:cxn modelId="{D1F4D6B7-FBAB-4C21-8D96-61BB50D3D41A}" type="presParOf" srcId="{D5B7622F-17AC-467C-B10C-28C38C38C350}" destId="{C6A1073C-AEB6-41D2-8257-B02F52AE6460}" srcOrd="5" destOrd="0" presId="urn:microsoft.com/office/officeart/2005/8/layout/radial6#2"/>
    <dgm:cxn modelId="{CE433DD3-5BEE-49C4-A57B-7CD43E513C95}" type="presParOf" srcId="{D5B7622F-17AC-467C-B10C-28C38C38C350}" destId="{15715456-3418-4DF0-AF3A-DA59307B110D}" srcOrd="6" destOrd="0" presId="urn:microsoft.com/office/officeart/2005/8/layout/radial6#2"/>
    <dgm:cxn modelId="{BCE64AA5-2D65-42B0-B349-33AD59DEA590}" type="presParOf" srcId="{D5B7622F-17AC-467C-B10C-28C38C38C350}" destId="{0DA4B7DF-BD6B-46E8-940A-69050C019BB3}" srcOrd="7" destOrd="0" presId="urn:microsoft.com/office/officeart/2005/8/layout/radial6#2"/>
    <dgm:cxn modelId="{2729B92B-52D1-4CC1-954B-1C4EE9F98977}" type="presParOf" srcId="{D5B7622F-17AC-467C-B10C-28C38C38C350}" destId="{9268D1C0-A139-4893-A300-CF509D15352B}" srcOrd="8" destOrd="0" presId="urn:microsoft.com/office/officeart/2005/8/layout/radial6#2"/>
    <dgm:cxn modelId="{C066A9D3-E029-4CA4-99AF-8CC49F7BA513}" type="presParOf" srcId="{D5B7622F-17AC-467C-B10C-28C38C38C350}" destId="{EBDCA107-8C73-4044-AC95-50DA28B759A8}" srcOrd="9" destOrd="0" presId="urn:microsoft.com/office/officeart/2005/8/layout/radial6#2"/>
    <dgm:cxn modelId="{D5E4D807-13DD-45A3-9075-E71ACB060338}" type="presParOf" srcId="{D5B7622F-17AC-467C-B10C-28C38C38C350}" destId="{F539A410-44AA-4A02-9F1B-997DD2B71E87}" srcOrd="10" destOrd="0" presId="urn:microsoft.com/office/officeart/2005/8/layout/radial6#2"/>
    <dgm:cxn modelId="{1981F783-DB54-4D9C-875C-A4A6E3D5D1C1}" type="presParOf" srcId="{D5B7622F-17AC-467C-B10C-28C38C38C350}" destId="{2B016566-AAE3-46FD-A114-7C13E71734EF}" srcOrd="11" destOrd="0" presId="urn:microsoft.com/office/officeart/2005/8/layout/radial6#2"/>
    <dgm:cxn modelId="{26326D17-4B03-4D7D-ADE2-D914A1A35CBF}" type="presParOf" srcId="{D5B7622F-17AC-467C-B10C-28C38C38C350}" destId="{B5FF6E04-452A-4146-97F4-3BC94EB5BB87}" srcOrd="12" destOrd="0" presId="urn:microsoft.com/office/officeart/2005/8/layout/radial6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7653844C-BDD2-4C9E-B63A-175B83793DF9}">
      <dsp:nvSpPr>
        <dsp:cNvPr id="3" name="直接连接符 2"/>
        <dsp:cNvSpPr/>
      </dsp:nvSpPr>
      <dsp:spPr bwMode="white">
        <a:xfrm>
          <a:off x="0" y="0"/>
          <a:ext cx="8128000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8128000" cy="0"/>
      </dsp:txXfrm>
    </dsp:sp>
    <dsp:sp modelId="{3A17F332-CF75-4F2F-B66E-230323E8FB66}">
      <dsp:nvSpPr>
        <dsp:cNvPr id="4" name="矩形 3"/>
        <dsp:cNvSpPr/>
      </dsp:nvSpPr>
      <dsp:spPr bwMode="white">
        <a:xfrm>
          <a:off x="0" y="0"/>
          <a:ext cx="1625600" cy="541845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05740" tIns="205740" rIns="205740" bIns="205740" anchor="t"/>
        <a:lstStyle>
          <a:lvl1pPr algn="l">
            <a:defRPr sz="5400"/>
          </a:lvl1pPr>
          <a:lvl2pPr marL="285750" indent="-285750" algn="l">
            <a:defRPr sz="4200"/>
          </a:lvl2pPr>
          <a:lvl3pPr marL="571500" indent="-285750" algn="l">
            <a:defRPr sz="4200"/>
          </a:lvl3pPr>
          <a:lvl4pPr marL="857250" indent="-285750" algn="l">
            <a:defRPr sz="4200"/>
          </a:lvl4pPr>
          <a:lvl5pPr marL="1143000" indent="-285750" algn="l">
            <a:defRPr sz="4200"/>
          </a:lvl5pPr>
          <a:lvl6pPr marL="1428750" indent="-285750" algn="l">
            <a:defRPr sz="4200"/>
          </a:lvl6pPr>
          <a:lvl7pPr marL="1714500" indent="-285750" algn="l">
            <a:defRPr sz="4200"/>
          </a:lvl7pPr>
          <a:lvl8pPr marL="2000250" indent="-285750" algn="l">
            <a:defRPr sz="4200"/>
          </a:lvl8pPr>
          <a:lvl9pPr marL="2286000" indent="-285750" algn="l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院级重点专业</a:t>
          </a:r>
          <a:endParaRPr>
            <a:solidFill>
              <a:schemeClr val="tx1"/>
            </a:solidFill>
          </a:endParaRPr>
        </a:p>
      </dsp:txBody>
      <dsp:txXfrm>
        <a:off x="0" y="0"/>
        <a:ext cx="1625600" cy="5418455"/>
      </dsp:txXfrm>
    </dsp:sp>
    <dsp:sp modelId="{63E44FC5-9EEE-4797-80DE-F81C39EB2BA3}">
      <dsp:nvSpPr>
        <dsp:cNvPr id="5" name="矩形 4"/>
        <dsp:cNvSpPr/>
      </dsp:nvSpPr>
      <dsp:spPr bwMode="white">
        <a:xfrm>
          <a:off x="1747520" y="84663"/>
          <a:ext cx="6380480" cy="169326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56210" tIns="156210" rIns="156210" bIns="156210" anchor="t"/>
        <a:lstStyle>
          <a:lvl1pPr algn="l">
            <a:defRPr sz="4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西安高新科技职业学院</a:t>
          </a:r>
          <a:r>
            <a:rPr lang="en-US" altLang="zh-CN">
              <a:solidFill>
                <a:schemeClr val="tx1"/>
              </a:solidFill>
            </a:rPr>
            <a:t>“</a:t>
          </a:r>
          <a:r>
            <a:rPr lang="zh-CN" altLang="en-US">
              <a:solidFill>
                <a:schemeClr val="tx1"/>
              </a:solidFill>
            </a:rPr>
            <a:t>十三五</a:t>
          </a:r>
          <a:r>
            <a:rPr lang="en-US" altLang="zh-CN">
              <a:solidFill>
                <a:schemeClr val="tx1"/>
              </a:solidFill>
            </a:rPr>
            <a:t>”</a:t>
          </a:r>
          <a:r>
            <a:rPr lang="zh-CN" altLang="en-US">
              <a:solidFill>
                <a:schemeClr val="tx1"/>
              </a:solidFill>
            </a:rPr>
            <a:t>专业建设发展规划</a:t>
          </a:r>
          <a:endParaRPr>
            <a:solidFill>
              <a:schemeClr val="tx1"/>
            </a:solidFill>
          </a:endParaRPr>
        </a:p>
      </dsp:txBody>
      <dsp:txXfrm>
        <a:off x="1747520" y="84663"/>
        <a:ext cx="6380480" cy="1693267"/>
      </dsp:txXfrm>
    </dsp:sp>
    <dsp:sp modelId="{41290723-F512-4CCE-8805-7EBFC17C077B}">
      <dsp:nvSpPr>
        <dsp:cNvPr id="6" name="直接连接符 5"/>
        <dsp:cNvSpPr/>
      </dsp:nvSpPr>
      <dsp:spPr bwMode="white">
        <a:xfrm>
          <a:off x="1625600" y="1777931"/>
          <a:ext cx="650240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625600" y="1777931"/>
        <a:ext cx="6502400" cy="0"/>
      </dsp:txXfrm>
    </dsp:sp>
    <dsp:sp modelId="{4B6BF950-00B4-44A5-8C15-34C8D97692EF}">
      <dsp:nvSpPr>
        <dsp:cNvPr id="7" name="矩形 6"/>
        <dsp:cNvSpPr/>
      </dsp:nvSpPr>
      <dsp:spPr bwMode="white">
        <a:xfrm>
          <a:off x="1747520" y="1862594"/>
          <a:ext cx="6380480" cy="169326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56210" tIns="156210" rIns="156210" bIns="156210" anchor="t"/>
        <a:lstStyle>
          <a:lvl1pPr algn="l">
            <a:defRPr sz="4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基础部</a:t>
          </a:r>
          <a:r>
            <a:rPr lang="en-US" altLang="zh-CN">
              <a:solidFill>
                <a:schemeClr val="tx1"/>
              </a:solidFill>
            </a:rPr>
            <a:t>“</a:t>
          </a:r>
          <a:r>
            <a:rPr lang="zh-CN" altLang="en-US">
              <a:solidFill>
                <a:schemeClr val="tx1"/>
              </a:solidFill>
            </a:rPr>
            <a:t>十三五</a:t>
          </a:r>
          <a:r>
            <a:rPr lang="en-US" altLang="zh-CN">
              <a:solidFill>
                <a:schemeClr val="tx1"/>
              </a:solidFill>
            </a:rPr>
            <a:t>”</a:t>
          </a:r>
          <a:r>
            <a:rPr lang="zh-CN" altLang="en-US">
              <a:solidFill>
                <a:schemeClr val="tx1"/>
              </a:solidFill>
            </a:rPr>
            <a:t>专业建设规划</a:t>
          </a:r>
          <a:endParaRPr>
            <a:solidFill>
              <a:schemeClr val="tx1"/>
            </a:solidFill>
          </a:endParaRPr>
        </a:p>
      </dsp:txBody>
      <dsp:txXfrm>
        <a:off x="1747520" y="1862594"/>
        <a:ext cx="6380480" cy="1693267"/>
      </dsp:txXfrm>
    </dsp:sp>
    <dsp:sp modelId="{8A3CE341-7BCF-45C6-99BF-5C93DEC138A0}">
      <dsp:nvSpPr>
        <dsp:cNvPr id="8" name="直接连接符 7"/>
        <dsp:cNvSpPr/>
      </dsp:nvSpPr>
      <dsp:spPr bwMode="white">
        <a:xfrm>
          <a:off x="1625600" y="3555861"/>
          <a:ext cx="650240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625600" y="3555861"/>
        <a:ext cx="6502400" cy="0"/>
      </dsp:txXfrm>
    </dsp:sp>
    <dsp:sp modelId="{2DBF34BB-3F4A-454D-9FAD-6C9F48575974}">
      <dsp:nvSpPr>
        <dsp:cNvPr id="9" name="矩形 8"/>
        <dsp:cNvSpPr/>
      </dsp:nvSpPr>
      <dsp:spPr bwMode="white">
        <a:xfrm>
          <a:off x="1747520" y="3640524"/>
          <a:ext cx="6380480" cy="169326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56210" tIns="156210" rIns="156210" bIns="156210" anchor="t"/>
        <a:lstStyle>
          <a:lvl1pPr algn="l">
            <a:defRPr sz="4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现代教育技术专业建设规划</a:t>
          </a:r>
          <a:endParaRPr>
            <a:solidFill>
              <a:schemeClr val="tx1"/>
            </a:solidFill>
          </a:endParaRPr>
        </a:p>
      </dsp:txBody>
      <dsp:txXfrm>
        <a:off x="1747520" y="3640524"/>
        <a:ext cx="6380480" cy="1693267"/>
      </dsp:txXfrm>
    </dsp:sp>
    <dsp:sp modelId="{5F691AA7-41B2-4E8C-83B5-522F2EAF4EB3}">
      <dsp:nvSpPr>
        <dsp:cNvPr id="10" name="直接连接符 9"/>
        <dsp:cNvSpPr/>
      </dsp:nvSpPr>
      <dsp:spPr bwMode="white">
        <a:xfrm>
          <a:off x="1625600" y="5333792"/>
          <a:ext cx="650240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625600" y="5333792"/>
        <a:ext cx="6502400" cy="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674350" cy="5418455"/>
        <a:chOff x="0" y="0"/>
        <a:chExt cx="10674350" cy="5418455"/>
      </a:xfrm>
    </dsp:grpSpPr>
    <dsp:sp modelId="{6F94D1A8-EF88-4ECC-926B-FDD0483F7D13}">
      <dsp:nvSpPr>
        <dsp:cNvPr id="3" name="椭圆 2"/>
        <dsp:cNvSpPr/>
      </dsp:nvSpPr>
      <dsp:spPr bwMode="white">
        <a:xfrm>
          <a:off x="4463231" y="2447044"/>
          <a:ext cx="1747889" cy="174788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6990" tIns="46990" rIns="46990" bIns="46990" anchor="ctr"/>
        <a:lstStyle>
          <a:lvl1pPr algn="ctr">
            <a:defRPr sz="37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形成标准</a:t>
          </a:r>
        </a:p>
      </dsp:txBody>
      <dsp:txXfrm>
        <a:off x="4463231" y="2447044"/>
        <a:ext cx="1747889" cy="1747889"/>
      </dsp:txXfrm>
    </dsp:sp>
    <dsp:sp modelId="{A1C866BC-CD4B-4D09-85A6-73E56B077A70}">
      <dsp:nvSpPr>
        <dsp:cNvPr id="4" name="右箭头 3"/>
        <dsp:cNvSpPr/>
      </dsp:nvSpPr>
      <dsp:spPr bwMode="white">
        <a:xfrm rot="16199999">
          <a:off x="5151899" y="1800325"/>
          <a:ext cx="370552" cy="59428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6199999">
        <a:off x="5151899" y="1800325"/>
        <a:ext cx="370552" cy="594282"/>
      </dsp:txXfrm>
    </dsp:sp>
    <dsp:sp modelId="{39A42058-FFE8-4D22-8212-5FC4D4D3B437}">
      <dsp:nvSpPr>
        <dsp:cNvPr id="6" name="椭圆 5"/>
        <dsp:cNvSpPr/>
      </dsp:nvSpPr>
      <dsp:spPr bwMode="white">
        <a:xfrm>
          <a:off x="4463231" y="0"/>
          <a:ext cx="1747889" cy="174788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2860" tIns="22860" rIns="22860" bIns="2286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/>
            <a:t>高等职业学校专业教学标准</a:t>
          </a:r>
          <a:r>
            <a:rPr lang="en-US" altLang="zh-CN" sz="1800" b="1"/>
            <a:t>-</a:t>
          </a:r>
          <a:r>
            <a:rPr lang="zh-CN" altLang="en-US" sz="1800" b="1"/>
            <a:t>教育类（</a:t>
          </a:r>
          <a:r>
            <a:rPr lang="en-US" altLang="zh-CN" sz="1800" b="1"/>
            <a:t>2012</a:t>
          </a:r>
          <a:r>
            <a:rPr lang="zh-CN" altLang="en-US" sz="1800" b="1"/>
            <a:t>）</a:t>
          </a:r>
        </a:p>
      </dsp:txBody>
      <dsp:txXfrm>
        <a:off x="4463231" y="0"/>
        <a:ext cx="1747889" cy="1747889"/>
      </dsp:txXfrm>
    </dsp:sp>
    <dsp:sp modelId="{2F5906E4-2DBE-4910-870A-C17260B23A38}">
      <dsp:nvSpPr>
        <dsp:cNvPr id="7" name="右箭头 6"/>
        <dsp:cNvSpPr/>
      </dsp:nvSpPr>
      <dsp:spPr bwMode="white">
        <a:xfrm rot="1800000">
          <a:off x="6211500" y="3635609"/>
          <a:ext cx="370552" cy="59428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800000">
        <a:off x="6211500" y="3635609"/>
        <a:ext cx="370552" cy="594282"/>
      </dsp:txXfrm>
    </dsp:sp>
    <dsp:sp modelId="{92A94663-DAD5-4549-9FA7-5B5D2EEED8A7}">
      <dsp:nvSpPr>
        <dsp:cNvPr id="9" name="椭圆 8"/>
        <dsp:cNvSpPr/>
      </dsp:nvSpPr>
      <dsp:spPr bwMode="white">
        <a:xfrm>
          <a:off x="6582433" y="3670566"/>
          <a:ext cx="1747889" cy="174788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4130" tIns="24130" rIns="24130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现代教育技术专业专业建设标准</a:t>
          </a:r>
        </a:p>
      </dsp:txBody>
      <dsp:txXfrm>
        <a:off x="6582433" y="3670566"/>
        <a:ext cx="1747889" cy="1747889"/>
      </dsp:txXfrm>
    </dsp:sp>
    <dsp:sp modelId="{E3DFE4D0-72F3-4A44-A8CE-3702706CC9AC}">
      <dsp:nvSpPr>
        <dsp:cNvPr id="10" name="右箭头 9"/>
        <dsp:cNvSpPr/>
      </dsp:nvSpPr>
      <dsp:spPr bwMode="white">
        <a:xfrm rot="9000000">
          <a:off x="4092298" y="3635609"/>
          <a:ext cx="370552" cy="59428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9000000">
        <a:off x="4092298" y="3635609"/>
        <a:ext cx="370552" cy="594282"/>
      </dsp:txXfrm>
    </dsp:sp>
    <dsp:sp modelId="{64C119BA-44DC-439C-A9CF-68D5CD42586E}">
      <dsp:nvSpPr>
        <dsp:cNvPr id="12" name="椭圆 11"/>
        <dsp:cNvSpPr/>
      </dsp:nvSpPr>
      <dsp:spPr bwMode="white">
        <a:xfrm>
          <a:off x="2344028" y="3670566"/>
          <a:ext cx="1747889" cy="174788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4130" tIns="24130" rIns="24130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西安高新职业学院专业建设标准</a:t>
          </a:r>
        </a:p>
      </dsp:txBody>
      <dsp:txXfrm>
        <a:off x="2344028" y="3670566"/>
        <a:ext cx="1747889" cy="1747889"/>
      </dsp:txXfrm>
    </dsp:sp>
    <dsp:sp modelId="{42C6AC26-61EC-4468-B753-8EA73A595B8D}">
      <dsp:nvSpPr>
        <dsp:cNvPr id="5" name="右箭头 4"/>
        <dsp:cNvSpPr/>
      </dsp:nvSpPr>
      <dsp:spPr bwMode="white">
        <a:xfrm rot="16199999">
          <a:off x="5151899" y="1800325"/>
          <a:ext cx="370552" cy="59428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6199999">
        <a:off x="5151899" y="1800325"/>
        <a:ext cx="370552" cy="594282"/>
      </dsp:txXfrm>
    </dsp:sp>
    <dsp:sp modelId="{3AE4614F-093A-4E33-A6BA-D38E3FDC6D93}">
      <dsp:nvSpPr>
        <dsp:cNvPr id="8" name="右箭头 7"/>
        <dsp:cNvSpPr/>
      </dsp:nvSpPr>
      <dsp:spPr bwMode="white">
        <a:xfrm rot="1800000">
          <a:off x="6211500" y="3635609"/>
          <a:ext cx="370552" cy="59428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800000">
        <a:off x="6211500" y="3635609"/>
        <a:ext cx="370552" cy="594282"/>
      </dsp:txXfrm>
    </dsp:sp>
    <dsp:sp modelId="{E93B1339-E04C-4620-8EE8-F0445A2A059A}">
      <dsp:nvSpPr>
        <dsp:cNvPr id="11" name="右箭头 10"/>
        <dsp:cNvSpPr/>
      </dsp:nvSpPr>
      <dsp:spPr bwMode="white">
        <a:xfrm rot="9000000">
          <a:off x="4092298" y="3635609"/>
          <a:ext cx="370552" cy="59428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9000000">
        <a:off x="4092298" y="3635609"/>
        <a:ext cx="370552" cy="594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326630" cy="5478780"/>
        <a:chOff x="0" y="0"/>
        <a:chExt cx="7326630" cy="5478780"/>
      </a:xfrm>
    </dsp:grpSpPr>
    <dsp:sp modelId="{F3596884-C09F-4C70-900E-D61864BED5F1}">
      <dsp:nvSpPr>
        <dsp:cNvPr id="5" name="空心弧 4"/>
        <dsp:cNvSpPr/>
      </dsp:nvSpPr>
      <dsp:spPr bwMode="white">
        <a:xfrm>
          <a:off x="1440718" y="516793"/>
          <a:ext cx="4445195" cy="4445195"/>
        </a:xfrm>
        <a:prstGeom prst="blockArc">
          <a:avLst>
            <a:gd name="adj1" fmla="val 16199999"/>
            <a:gd name="adj2" fmla="val 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440718" y="516793"/>
        <a:ext cx="4445195" cy="4445195"/>
      </dsp:txXfrm>
    </dsp:sp>
    <dsp:sp modelId="{15715456-3418-4DF0-AF3A-DA59307B110D}">
      <dsp:nvSpPr>
        <dsp:cNvPr id="7" name="空心弧 6"/>
        <dsp:cNvSpPr/>
      </dsp:nvSpPr>
      <dsp:spPr bwMode="white">
        <a:xfrm>
          <a:off x="1440718" y="516793"/>
          <a:ext cx="4445195" cy="4445195"/>
        </a:xfrm>
        <a:prstGeom prst="blockArc">
          <a:avLst>
            <a:gd name="adj1" fmla="val 0"/>
            <a:gd name="adj2" fmla="val 540000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440718" y="516793"/>
        <a:ext cx="4445195" cy="4445195"/>
      </dsp:txXfrm>
    </dsp:sp>
    <dsp:sp modelId="{EBDCA107-8C73-4044-AC95-50DA28B759A8}">
      <dsp:nvSpPr>
        <dsp:cNvPr id="9" name="空心弧 8"/>
        <dsp:cNvSpPr/>
      </dsp:nvSpPr>
      <dsp:spPr bwMode="white">
        <a:xfrm>
          <a:off x="1440718" y="516793"/>
          <a:ext cx="4445195" cy="4445195"/>
        </a:xfrm>
        <a:prstGeom prst="blockArc">
          <a:avLst>
            <a:gd name="adj1" fmla="val 5400000"/>
            <a:gd name="adj2" fmla="val 1080000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440718" y="516793"/>
        <a:ext cx="4445195" cy="4445195"/>
      </dsp:txXfrm>
    </dsp:sp>
    <dsp:sp modelId="{B5FF6E04-452A-4146-97F4-3BC94EB5BB87}">
      <dsp:nvSpPr>
        <dsp:cNvPr id="11" name="空心弧 10"/>
        <dsp:cNvSpPr/>
      </dsp:nvSpPr>
      <dsp:spPr bwMode="white">
        <a:xfrm>
          <a:off x="1440718" y="516793"/>
          <a:ext cx="4445195" cy="4445195"/>
        </a:xfrm>
        <a:prstGeom prst="blockArc">
          <a:avLst>
            <a:gd name="adj1" fmla="val 10800000"/>
            <a:gd name="adj2" fmla="val 16199999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440718" y="516793"/>
        <a:ext cx="4445195" cy="4445195"/>
      </dsp:txXfrm>
    </dsp:sp>
    <dsp:sp modelId="{BADECBB5-37EA-4668-8A2F-BD2C2902F22A}">
      <dsp:nvSpPr>
        <dsp:cNvPr id="3" name="椭圆 2"/>
        <dsp:cNvSpPr/>
      </dsp:nvSpPr>
      <dsp:spPr bwMode="white">
        <a:xfrm>
          <a:off x="2691900" y="1767975"/>
          <a:ext cx="1942830" cy="194283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8100" tIns="38100" rIns="38100" bIns="381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组织实施</a:t>
          </a:r>
        </a:p>
      </dsp:txBody>
      <dsp:txXfrm>
        <a:off x="2691900" y="1767975"/>
        <a:ext cx="1942830" cy="1942830"/>
      </dsp:txXfrm>
    </dsp:sp>
    <dsp:sp modelId="{C2E7DEFD-0505-42BF-AE13-B6483BF86572}">
      <dsp:nvSpPr>
        <dsp:cNvPr id="4" name="椭圆 3"/>
        <dsp:cNvSpPr/>
      </dsp:nvSpPr>
      <dsp:spPr bwMode="white">
        <a:xfrm>
          <a:off x="2983325" y="0"/>
          <a:ext cx="1359981" cy="135998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9718" tIns="29718" rIns="29718" bIns="29718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学院指导</a:t>
          </a:r>
        </a:p>
      </dsp:txBody>
      <dsp:txXfrm>
        <a:off x="2983325" y="0"/>
        <a:ext cx="1359981" cy="1359981"/>
      </dsp:txXfrm>
    </dsp:sp>
    <dsp:sp modelId="{44F31994-0027-4DC3-B39E-FEE01FB1A852}">
      <dsp:nvSpPr>
        <dsp:cNvPr id="6" name="椭圆 5"/>
        <dsp:cNvSpPr/>
      </dsp:nvSpPr>
      <dsp:spPr bwMode="white">
        <a:xfrm>
          <a:off x="5042724" y="2059400"/>
          <a:ext cx="1359981" cy="135998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9718" tIns="29718" rIns="29718" bIns="29718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教研室牵头</a:t>
          </a:r>
        </a:p>
      </dsp:txBody>
      <dsp:txXfrm>
        <a:off x="5042724" y="2059400"/>
        <a:ext cx="1359981" cy="1359981"/>
      </dsp:txXfrm>
    </dsp:sp>
    <dsp:sp modelId="{0DA4B7DF-BD6B-46E8-940A-69050C019BB3}">
      <dsp:nvSpPr>
        <dsp:cNvPr id="8" name="椭圆 7"/>
        <dsp:cNvSpPr/>
      </dsp:nvSpPr>
      <dsp:spPr bwMode="white">
        <a:xfrm>
          <a:off x="2983325" y="4118799"/>
          <a:ext cx="1359981" cy="135998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9718" tIns="29718" rIns="29718" bIns="29718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教师为主</a:t>
          </a:r>
        </a:p>
      </dsp:txBody>
      <dsp:txXfrm>
        <a:off x="2983325" y="4118799"/>
        <a:ext cx="1359981" cy="1359981"/>
      </dsp:txXfrm>
    </dsp:sp>
    <dsp:sp modelId="{F539A410-44AA-4A02-9F1B-997DD2B71E87}">
      <dsp:nvSpPr>
        <dsp:cNvPr id="10" name="椭圆 9"/>
        <dsp:cNvSpPr/>
      </dsp:nvSpPr>
      <dsp:spPr bwMode="white">
        <a:xfrm>
          <a:off x="923925" y="2059400"/>
          <a:ext cx="1359981" cy="135998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9718" tIns="29718" rIns="29718" bIns="29718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学生为核心</a:t>
          </a:r>
        </a:p>
      </dsp:txBody>
      <dsp:txXfrm>
        <a:off x="923925" y="2059400"/>
        <a:ext cx="1359981" cy="1359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08AB63ED-303C-4535-83BE-CFA56B755A49}">
      <dsp:nvSpPr>
        <dsp:cNvPr id="3" name="圆角矩形 2"/>
        <dsp:cNvSpPr/>
      </dsp:nvSpPr>
      <dsp:spPr bwMode="white">
        <a:xfrm>
          <a:off x="2659485" y="0"/>
          <a:ext cx="2809030" cy="14045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1920" tIns="121920" rIns="121920" bIns="121920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初步建成</a:t>
          </a:r>
          <a:r>
            <a:rPr lang="en-US" altLang="zh-CN"/>
            <a:t>2</a:t>
          </a:r>
          <a:r>
            <a:rPr lang="zh-CN" altLang="en-US"/>
            <a:t>个校外实习基地</a:t>
          </a:r>
        </a:p>
      </dsp:txBody>
      <dsp:txXfrm>
        <a:off x="2659485" y="0"/>
        <a:ext cx="2809030" cy="1404515"/>
      </dsp:txXfrm>
    </dsp:sp>
    <dsp:sp modelId="{97F39950-454C-43F9-9796-3DBC01350EA2}">
      <dsp:nvSpPr>
        <dsp:cNvPr id="4" name="左右箭头 3"/>
        <dsp:cNvSpPr/>
      </dsp:nvSpPr>
      <dsp:spPr bwMode="white">
        <a:xfrm rot="3599999">
          <a:off x="4017483" y="2463437"/>
          <a:ext cx="2410484" cy="491580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3599999">
        <a:off x="4017483" y="2463437"/>
        <a:ext cx="2410484" cy="491580"/>
      </dsp:txXfrm>
    </dsp:sp>
    <dsp:sp modelId="{54F1E4FC-40C7-436A-952E-A33C90D6EA21}">
      <dsp:nvSpPr>
        <dsp:cNvPr id="5" name="圆角矩形 4"/>
        <dsp:cNvSpPr/>
      </dsp:nvSpPr>
      <dsp:spPr bwMode="white">
        <a:xfrm>
          <a:off x="4976935" y="4013940"/>
          <a:ext cx="2809030" cy="14045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1920" tIns="121920" rIns="121920" bIns="121920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专业建设初见成效</a:t>
          </a:r>
        </a:p>
      </dsp:txBody>
      <dsp:txXfrm>
        <a:off x="4976935" y="4013940"/>
        <a:ext cx="2809030" cy="1404515"/>
      </dsp:txXfrm>
    </dsp:sp>
    <dsp:sp modelId="{E068CDE7-4F94-46CD-9906-0B60DF0B6ACB}">
      <dsp:nvSpPr>
        <dsp:cNvPr id="6" name="左右箭头 5"/>
        <dsp:cNvSpPr/>
      </dsp:nvSpPr>
      <dsp:spPr bwMode="white">
        <a:xfrm rot="10800000">
          <a:off x="3333652" y="4470407"/>
          <a:ext cx="1460695" cy="491580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0800000">
        <a:off x="3333652" y="4470407"/>
        <a:ext cx="1460695" cy="491580"/>
      </dsp:txXfrm>
    </dsp:sp>
    <dsp:sp modelId="{16E6D73D-0C2D-4F2E-8F54-ED0B6238B1DF}">
      <dsp:nvSpPr>
        <dsp:cNvPr id="7" name="圆角矩形 6"/>
        <dsp:cNvSpPr/>
      </dsp:nvSpPr>
      <dsp:spPr bwMode="white">
        <a:xfrm>
          <a:off x="342036" y="4013940"/>
          <a:ext cx="2809030" cy="14045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1920" tIns="121920" rIns="121920" bIns="121920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师资培训初见成效</a:t>
          </a:r>
        </a:p>
      </dsp:txBody>
      <dsp:txXfrm>
        <a:off x="342036" y="4013940"/>
        <a:ext cx="2809030" cy="1404515"/>
      </dsp:txXfrm>
    </dsp:sp>
    <dsp:sp modelId="{0E1DC624-06E4-4837-AFAE-09183CBBBDF0}">
      <dsp:nvSpPr>
        <dsp:cNvPr id="8" name="左右箭头 7"/>
        <dsp:cNvSpPr/>
      </dsp:nvSpPr>
      <dsp:spPr bwMode="white">
        <a:xfrm rot="-3599999">
          <a:off x="1700033" y="2463437"/>
          <a:ext cx="2410484" cy="491580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-3599999">
        <a:off x="1700033" y="2463437"/>
        <a:ext cx="2410484" cy="4915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345295" cy="5469890"/>
        <a:chOff x="0" y="0"/>
        <a:chExt cx="9345295" cy="5469890"/>
      </a:xfrm>
    </dsp:grpSpPr>
    <dsp:sp modelId="{F3596884-C09F-4C70-900E-D61864BED5F1}">
      <dsp:nvSpPr>
        <dsp:cNvPr id="5" name="空心弧 4"/>
        <dsp:cNvSpPr/>
      </dsp:nvSpPr>
      <dsp:spPr bwMode="white">
        <a:xfrm>
          <a:off x="2453657" y="515954"/>
          <a:ext cx="4437982" cy="4437982"/>
        </a:xfrm>
        <a:prstGeom prst="blockArc">
          <a:avLst>
            <a:gd name="adj1" fmla="val 16199999"/>
            <a:gd name="adj2" fmla="val 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453657" y="515954"/>
        <a:ext cx="4437982" cy="4437982"/>
      </dsp:txXfrm>
    </dsp:sp>
    <dsp:sp modelId="{15715456-3418-4DF0-AF3A-DA59307B110D}">
      <dsp:nvSpPr>
        <dsp:cNvPr id="7" name="空心弧 6"/>
        <dsp:cNvSpPr/>
      </dsp:nvSpPr>
      <dsp:spPr bwMode="white">
        <a:xfrm>
          <a:off x="2453657" y="515954"/>
          <a:ext cx="4437982" cy="4437982"/>
        </a:xfrm>
        <a:prstGeom prst="blockArc">
          <a:avLst>
            <a:gd name="adj1" fmla="val 0"/>
            <a:gd name="adj2" fmla="val 540000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453657" y="515954"/>
        <a:ext cx="4437982" cy="4437982"/>
      </dsp:txXfrm>
    </dsp:sp>
    <dsp:sp modelId="{EBDCA107-8C73-4044-AC95-50DA28B759A8}">
      <dsp:nvSpPr>
        <dsp:cNvPr id="9" name="空心弧 8"/>
        <dsp:cNvSpPr/>
      </dsp:nvSpPr>
      <dsp:spPr bwMode="white">
        <a:xfrm>
          <a:off x="2453657" y="515954"/>
          <a:ext cx="4437982" cy="4437982"/>
        </a:xfrm>
        <a:prstGeom prst="blockArc">
          <a:avLst>
            <a:gd name="adj1" fmla="val 5400000"/>
            <a:gd name="adj2" fmla="val 1080000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453657" y="515954"/>
        <a:ext cx="4437982" cy="4437982"/>
      </dsp:txXfrm>
    </dsp:sp>
    <dsp:sp modelId="{B5FF6E04-452A-4146-97F4-3BC94EB5BB87}">
      <dsp:nvSpPr>
        <dsp:cNvPr id="11" name="空心弧 10"/>
        <dsp:cNvSpPr/>
      </dsp:nvSpPr>
      <dsp:spPr bwMode="white">
        <a:xfrm>
          <a:off x="2453657" y="515954"/>
          <a:ext cx="4437982" cy="4437982"/>
        </a:xfrm>
        <a:prstGeom prst="blockArc">
          <a:avLst>
            <a:gd name="adj1" fmla="val 10800000"/>
            <a:gd name="adj2" fmla="val 16199999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453657" y="515954"/>
        <a:ext cx="4437982" cy="4437982"/>
      </dsp:txXfrm>
    </dsp:sp>
    <dsp:sp modelId="{BADECBB5-37EA-4668-8A2F-BD2C2902F22A}">
      <dsp:nvSpPr>
        <dsp:cNvPr id="3" name="椭圆 2"/>
        <dsp:cNvSpPr/>
      </dsp:nvSpPr>
      <dsp:spPr bwMode="white">
        <a:xfrm>
          <a:off x="3702809" y="1765106"/>
          <a:ext cx="1939677" cy="193967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4130" tIns="24130" rIns="24130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下一步工作</a:t>
          </a:r>
        </a:p>
      </dsp:txBody>
      <dsp:txXfrm>
        <a:off x="3702809" y="1765106"/>
        <a:ext cx="1939677" cy="1939677"/>
      </dsp:txXfrm>
    </dsp:sp>
    <dsp:sp modelId="{C2E7DEFD-0505-42BF-AE13-B6483BF86572}">
      <dsp:nvSpPr>
        <dsp:cNvPr id="4" name="椭圆 3"/>
        <dsp:cNvSpPr/>
      </dsp:nvSpPr>
      <dsp:spPr bwMode="white">
        <a:xfrm>
          <a:off x="3993760" y="0"/>
          <a:ext cx="1357774" cy="135777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8821" tIns="18821" rIns="18821" bIns="18821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修订人才培养方案</a:t>
          </a:r>
        </a:p>
      </dsp:txBody>
      <dsp:txXfrm>
        <a:off x="3993760" y="0"/>
        <a:ext cx="1357774" cy="1357774"/>
      </dsp:txXfrm>
    </dsp:sp>
    <dsp:sp modelId="{44F31994-0027-4DC3-B39E-FEE01FB1A852}">
      <dsp:nvSpPr>
        <dsp:cNvPr id="6" name="椭圆 5"/>
        <dsp:cNvSpPr/>
      </dsp:nvSpPr>
      <dsp:spPr bwMode="white">
        <a:xfrm>
          <a:off x="6049818" y="2056058"/>
          <a:ext cx="1357774" cy="135777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8821" tIns="18821" rIns="18821" bIns="18821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组织讲课比赛，以赛促教</a:t>
          </a:r>
        </a:p>
      </dsp:txBody>
      <dsp:txXfrm>
        <a:off x="6049818" y="2056058"/>
        <a:ext cx="1357774" cy="1357774"/>
      </dsp:txXfrm>
    </dsp:sp>
    <dsp:sp modelId="{0DA4B7DF-BD6B-46E8-940A-69050C019BB3}">
      <dsp:nvSpPr>
        <dsp:cNvPr id="8" name="椭圆 7"/>
        <dsp:cNvSpPr/>
      </dsp:nvSpPr>
      <dsp:spPr bwMode="white">
        <a:xfrm>
          <a:off x="3993760" y="4112116"/>
          <a:ext cx="1357774" cy="135777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8821" tIns="18821" rIns="18821" bIns="18821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申报课题，编写讲义</a:t>
          </a:r>
          <a:r>
            <a:rPr lang="en-US" altLang="zh-CN" b="1"/>
            <a:t>&amp;</a:t>
          </a:r>
          <a:r>
            <a:rPr lang="zh-CN" altLang="en-US" b="1"/>
            <a:t>教材</a:t>
          </a:r>
        </a:p>
      </dsp:txBody>
      <dsp:txXfrm>
        <a:off x="3993760" y="4112116"/>
        <a:ext cx="1357774" cy="1357774"/>
      </dsp:txXfrm>
    </dsp:sp>
    <dsp:sp modelId="{F539A410-44AA-4A02-9F1B-997DD2B71E87}">
      <dsp:nvSpPr>
        <dsp:cNvPr id="10" name="椭圆 9"/>
        <dsp:cNvSpPr/>
      </dsp:nvSpPr>
      <dsp:spPr bwMode="white">
        <a:xfrm>
          <a:off x="1937703" y="2056058"/>
          <a:ext cx="1357774" cy="135777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8821" tIns="18821" rIns="18821" bIns="18821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加快琴房，舞蹈室，钢琴室，专用机房建设</a:t>
          </a:r>
        </a:p>
      </dsp:txBody>
      <dsp:txXfrm>
        <a:off x="1937703" y="2056058"/>
        <a:ext cx="1357774" cy="1357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2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E5AB7-12A3-4465-A531-87527CCBC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2BE88-4D15-4F0F-891E-0254D0B47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2BE88-4D15-4F0F-891E-0254D0B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GIF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3191" y="350911"/>
            <a:ext cx="12192000" cy="6857999"/>
          </a:xfrm>
          <a:prstGeom prst="rect">
            <a:avLst/>
          </a:prstGeom>
          <a:blipFill>
            <a:blip r:embed="rId1" cstate="print"/>
            <a:srcRect/>
            <a:stretch>
              <a:fillRect t="-14810" b="1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95605" y="2428868"/>
            <a:ext cx="6500858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1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spc="604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学前教育技术专业</a:t>
            </a:r>
            <a:endParaRPr sz="5400" b="1" spc="604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170" y="3513812"/>
            <a:ext cx="4187952" cy="1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7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596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专业自诊汇报</a:t>
            </a:r>
            <a:endParaRPr sz="4000" b="1" spc="596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0116" y="5929330"/>
            <a:ext cx="1500199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404040"/>
                </a:solidFill>
                <a:latin typeface="QSBMES+MicrosoftYaHei-Bold" panose="020B0703020204020201"/>
                <a:cs typeface="QSBMES+MicrosoftYaHei-Bold" panose="020B0703020204020201"/>
              </a:rPr>
              <a:t>基础部</a:t>
            </a:r>
            <a:endParaRPr sz="2400" b="1" dirty="0">
              <a:solidFill>
                <a:srgbClr val="40404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13332" y="295298"/>
            <a:ext cx="1954833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总体设计</a:t>
            </a:r>
            <a:endParaRPr sz="2800" b="1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492" y="323224"/>
            <a:ext cx="826073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02</a:t>
            </a:r>
            <a:endParaRPr sz="2800" b="1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3208" y="1171450"/>
            <a:ext cx="1821484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2.2</a:t>
            </a:r>
            <a:r>
              <a:rPr sz="2000" spc="-2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 </a:t>
            </a: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形成标准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6794" y="3830844"/>
            <a:ext cx="5383988" cy="206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dirty="0" smtClean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西安高新科技职业学院专业建设标准</a:t>
            </a:r>
            <a:endParaRPr sz="23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438785" marR="0">
              <a:lnSpc>
                <a:spcPts val="3040"/>
              </a:lnSpc>
              <a:spcBef>
                <a:spcPts val="10040"/>
              </a:spcBef>
              <a:spcAft>
                <a:spcPts val="0"/>
              </a:spcAft>
            </a:pPr>
            <a:r>
              <a:rPr lang="zh-CN" altLang="en-US" sz="2300" dirty="0" smtClean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     现代教育技术专业建设标准</a:t>
            </a:r>
            <a:endParaRPr sz="23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976630" y="719455"/>
          <a:ext cx="1067435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361821" y="241069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总体设计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61626" y="274826"/>
            <a:ext cx="82607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02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255" y="1032510"/>
            <a:ext cx="3904615" cy="5462905"/>
          </a:xfrm>
          <a:prstGeom prst="rect">
            <a:avLst/>
          </a:prstGeom>
        </p:spPr>
      </p:pic>
      <p:pic>
        <p:nvPicPr>
          <p:cNvPr id="3" name="图片 12" descr="C:\Users\xhtu\AppData\Roaming\Tencent\QQ\Temp\C3A5C6D790554942A19146B08419A72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40910" y="1129665"/>
            <a:ext cx="694563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600115"/>
            <a:ext cx="12192000" cy="6857999"/>
          </a:xfrm>
          <a:prstGeom prst="rect">
            <a:avLst/>
          </a:prstGeom>
          <a:blipFill>
            <a:blip r:embed="rId1" cstate="print"/>
            <a:srcRect/>
            <a:stretch>
              <a:fillRect t="-15772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491" y="247895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03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2395" y="296181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自我诊断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0970" y="740427"/>
            <a:ext cx="1673631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3.1 </a:t>
            </a: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目标分解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2520" y="782845"/>
            <a:ext cx="756656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“</a:t>
            </a:r>
            <a:r>
              <a:rPr sz="1800" dirty="0" err="1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十三五</a:t>
            </a:r>
            <a:r>
              <a:rPr lang="zh-CN" altLang="en-US" b="1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现代教育技术</a:t>
            </a:r>
            <a:r>
              <a:rPr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专业建设与发展规划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2016-2020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年）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5964" y="1700808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2016</a:t>
            </a:r>
            <a:endParaRPr sz="20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4602" y="1700807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2017</a:t>
            </a:r>
            <a:endParaRPr sz="20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0071" y="1700806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2018</a:t>
            </a:r>
            <a:endParaRPr sz="20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98103" y="1696648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2019</a:t>
            </a:r>
            <a:endParaRPr sz="20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01833" y="1692490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2020</a:t>
            </a:r>
            <a:endParaRPr sz="20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4049" y="2760651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招生就业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3083" y="2760651"/>
            <a:ext cx="1486234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无毕业生</a:t>
            </a:r>
            <a:endParaRPr 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0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5988" y="2760651"/>
            <a:ext cx="1486234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无毕业生</a:t>
            </a:r>
            <a:endParaRPr 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0</a:t>
            </a:r>
            <a:endParaRPr lang="en-US" alt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92850" y="2760651"/>
            <a:ext cx="1486234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</a:t>
            </a:r>
            <a:r>
              <a:rPr lang="en-US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8.61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%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93964" y="2760651"/>
            <a:ext cx="1486234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95%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项国家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20884" y="2760651"/>
            <a:ext cx="1486234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95%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4049" y="3131618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技能大赛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20884" y="3131618"/>
            <a:ext cx="11558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项国家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4049" y="3502585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校企合作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23083" y="3502585"/>
            <a:ext cx="800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调研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76115" y="3502660"/>
            <a:ext cx="1703070" cy="105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调研</a:t>
            </a:r>
            <a:endParaRPr 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画室，建设琴房，</a:t>
            </a:r>
            <a:endParaRPr 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93485" y="3569335"/>
            <a:ext cx="171386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幼儿园合作</a:t>
            </a:r>
            <a:endParaRPr lang="zh-CN"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20884" y="3502585"/>
            <a:ext cx="1943100" cy="2869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实习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6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个月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90%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校企研发中心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培训、企业认证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修订方案课标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培育，出版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部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建设资源库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4049" y="387355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实训建设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23083" y="3873552"/>
            <a:ext cx="1511572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画室</a:t>
            </a:r>
            <a:endParaRPr 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92850" y="3873552"/>
            <a:ext cx="1714500" cy="1015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校企研发中心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94599" y="3873552"/>
            <a:ext cx="1714500" cy="1015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校企研发中心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4049" y="4244519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科研教改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4049" y="4615359"/>
            <a:ext cx="1716329" cy="138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教学团队建设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人才培养方案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教材建设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96540" y="4518025"/>
            <a:ext cx="143700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培训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92850" y="4615359"/>
            <a:ext cx="17145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培训、下企业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94599" y="4615359"/>
            <a:ext cx="1943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培训、企业认证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22448" y="4919074"/>
            <a:ext cx="148742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修订，完善</a:t>
            </a:r>
            <a:endParaRPr lang="zh-CN" altLang="en-US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75988" y="4985749"/>
            <a:ext cx="1258519" cy="101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专业调研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培育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92850" y="4985749"/>
            <a:ext cx="3912591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修订方案和课标</a:t>
            </a:r>
            <a:r>
              <a:rPr sz="1800" spc="11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调研，微调方案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23083" y="5356666"/>
            <a:ext cx="161472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研究，培育</a:t>
            </a:r>
            <a:endParaRPr lang="zh-CN"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92850" y="5356666"/>
            <a:ext cx="800709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培育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94599" y="5356666"/>
            <a:ext cx="1843634" cy="101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培育，出版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部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申报建设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4049" y="5727930"/>
            <a:ext cx="1943100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教学资源库建设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信息化教学改革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23083" y="5727930"/>
            <a:ext cx="3215291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申报建设课程</a:t>
            </a:r>
            <a:r>
              <a:rPr sz="1800" spc="176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协助建设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竞赛，培训</a:t>
            </a:r>
            <a:r>
              <a:rPr sz="1800" spc="356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竞赛，培训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92850" y="5727930"/>
            <a:ext cx="1485900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协助建设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竞赛，培训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94599" y="6098871"/>
            <a:ext cx="14859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竞赛，培训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120884" y="6098871"/>
            <a:ext cx="14859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竞赛，培训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5" name="object 31"/>
          <p:cNvSpPr txBox="1"/>
          <p:nvPr/>
        </p:nvSpPr>
        <p:spPr>
          <a:xfrm>
            <a:off x="4438015" y="4552315"/>
            <a:ext cx="134874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培训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6" name="object 23"/>
          <p:cNvSpPr txBox="1"/>
          <p:nvPr/>
        </p:nvSpPr>
        <p:spPr>
          <a:xfrm>
            <a:off x="8093710" y="3569335"/>
            <a:ext cx="171386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幼儿园合作</a:t>
            </a:r>
            <a:endParaRPr lang="zh-CN"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55881" y="834445"/>
            <a:ext cx="12304643" cy="6003234"/>
          </a:xfrm>
          <a:prstGeom prst="rect">
            <a:avLst/>
          </a:prstGeom>
          <a:blipFill>
            <a:blip r:embed="rId1" cstate="print"/>
            <a:srcRect/>
            <a:stretch>
              <a:fillRect t="-14238" r="915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3929" y="1257098"/>
            <a:ext cx="7424744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从专业建设目标和标准出发，共设计本专业的质量监控点</a:t>
            </a:r>
            <a:r>
              <a:rPr sz="1800" b="1" dirty="0">
                <a:solidFill>
                  <a:srgbClr val="FF0000"/>
                </a:solidFill>
                <a:latin typeface="LVTEAD+MicrosoftYaHei-Bold" panose="020B0703020204020201"/>
                <a:cs typeface="LVTEAD+MicrosoftYaHei-Bold" panose="020B0703020204020201"/>
              </a:rPr>
              <a:t>54</a:t>
            </a: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个。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4314" y="239020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实训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条件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4702" y="2444184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教学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资源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254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基本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情况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3667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招生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情况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4836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师资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队伍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9127" y="3611990"/>
            <a:ext cx="928015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3124" y="3609831"/>
            <a:ext cx="926896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spc="5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5638" y="3653715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1724" y="3644815"/>
            <a:ext cx="470205" cy="598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8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20356" y="3653715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01784" y="3635427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8880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校企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合作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23667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教学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改革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85334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培养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效果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50581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社会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服务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89592" y="4363154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课程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体系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3816" y="5464260"/>
            <a:ext cx="928015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45638" y="5481956"/>
            <a:ext cx="926591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spc="5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90795" y="5493538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5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5187" y="5493538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01784" y="5493538"/>
            <a:ext cx="1054372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16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74238" y="5516893"/>
            <a:ext cx="470036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989062" y="2331518"/>
            <a:ext cx="3610647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ahoma" panose="020B0604030504040204"/>
                <a:cs typeface="Tahoma" panose="020B0604030504040204"/>
              </a:rPr>
              <a:t>2016-2017</a:t>
            </a:r>
            <a:r>
              <a:rPr sz="1800" b="1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学年进行第一轮诊改</a:t>
            </a:r>
            <a:endParaRPr sz="1800" b="1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291" y="3288084"/>
            <a:ext cx="1428140" cy="12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二级学</a:t>
            </a:r>
            <a:endParaRPr sz="25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院指导</a:t>
            </a:r>
            <a:endParaRPr sz="25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8668" y="3432753"/>
            <a:ext cx="1399032" cy="1022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专业教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4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研室牵头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80502" y="3276398"/>
            <a:ext cx="3610647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ahoma" panose="020B0604030504040204"/>
                <a:cs typeface="Tahoma" panose="020B0604030504040204"/>
              </a:rPr>
              <a:t>2017-2018</a:t>
            </a:r>
            <a:r>
              <a:rPr sz="1800" b="1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学年进行第二轮诊改</a:t>
            </a:r>
            <a:endParaRPr sz="1800" b="1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6704" y="3829356"/>
            <a:ext cx="1028700" cy="918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学生为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1143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核心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368935" y="628650"/>
          <a:ext cx="7326630" cy="547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080375" y="4090670"/>
            <a:ext cx="3189605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fontAlgn="auto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Tahoma" panose="020B0604030504040204" charset="0"/>
                <a:cs typeface="Tahoma" panose="020B0604030504040204" charset="0"/>
                <a:sym typeface="+mn-ea"/>
              </a:rPr>
              <a:t>2018年9月开始第三轮诊改</a:t>
            </a:r>
            <a:endParaRPr lang="zh-CN" altLang="en-US" b="1">
              <a:latin typeface="Tahoma" panose="020B0604030504040204" charset="0"/>
              <a:cs typeface="Tahoma" panose="020B060403050404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03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2423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自我诊断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115" y="901700"/>
            <a:ext cx="11093450" cy="81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改进：</a:t>
            </a:r>
            <a:r>
              <a:rPr sz="2400" b="1" spc="-19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第一轮诊改：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2016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9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月到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2017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8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月</a:t>
            </a:r>
            <a:r>
              <a:rPr lang="zh-CN"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现代教育技术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专业作为学院试点专</a:t>
            </a:r>
            <a:r>
              <a:rPr lang="zh-CN"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业对照专业建设规划进行诊断，发现如下问题：</a:t>
            </a:r>
            <a:endParaRPr lang="zh-CN" sz="20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1674" y="1713155"/>
            <a:ext cx="3680459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开展招生宣传，拓展就业渠道。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191" y="5645003"/>
            <a:ext cx="4827010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校企合作的专业共建和课程共同开发还需要加强。</a:t>
            </a:r>
            <a:endParaRPr sz="15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81674" y="5758105"/>
            <a:ext cx="3680459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与锐捷网络公司开展校企合作。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534795" y="1897318"/>
          <a:ext cx="8985250" cy="451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625"/>
                <a:gridCol w="4492625"/>
              </a:tblGrid>
              <a:tr h="3975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存在问题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改进措施</a:t>
                      </a:r>
                      <a:endParaRPr lang="zh-CN" altLang="en-US"/>
                    </a:p>
                  </a:txBody>
                  <a:tcPr/>
                </a:tc>
              </a:tr>
              <a:tr h="589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师资队伍亟待加强，“双师型”教师未实现零的突破；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加强师资队伍建设，培育</a:t>
                      </a:r>
                      <a:r>
                        <a:rPr lang="en-US" altLang="zh-CN" b="1">
                          <a:latin typeface="+mn-ea"/>
                          <a:cs typeface="+mn-ea"/>
                        </a:rPr>
                        <a:t>“</a:t>
                      </a:r>
                      <a:r>
                        <a:rPr lang="zh-CN" altLang="en-US" b="1">
                          <a:latin typeface="+mn-ea"/>
                          <a:cs typeface="+mn-ea"/>
                        </a:rPr>
                        <a:t>双师型</a:t>
                      </a:r>
                      <a:r>
                        <a:rPr lang="en-US" altLang="zh-CN" b="1">
                          <a:latin typeface="+mn-ea"/>
                          <a:cs typeface="+mn-ea"/>
                        </a:rPr>
                        <a:t>”</a:t>
                      </a:r>
                      <a:r>
                        <a:rPr lang="zh-CN" altLang="en-US" b="1">
                          <a:latin typeface="+mn-ea"/>
                          <a:cs typeface="+mn-ea"/>
                        </a:rPr>
                        <a:t>教师；</a:t>
                      </a:r>
                      <a:endParaRPr lang="zh-CN" altLang="en-US" b="1">
                        <a:latin typeface="+mn-ea"/>
                        <a:cs typeface="+mn-ea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教师参加幼儿园、企业实践偏少，教学模式单一；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>
                          <a:sym typeface="+mn-ea"/>
                        </a:rPr>
                        <a:t>鼓励教师下幼儿园、企业实践，强化实践，丰富教学模式</a:t>
                      </a:r>
                      <a:r>
                        <a:rPr lang="zh-CN" altLang="en-US" b="1">
                          <a:latin typeface="+mn-ea"/>
                          <a:cs typeface="+mn-ea"/>
                          <a:sym typeface="+mn-ea"/>
                        </a:rPr>
                        <a:t>；</a:t>
                      </a:r>
                      <a:endParaRPr lang="zh-CN" altLang="en-US" b="1">
                        <a:latin typeface="+mn-ea"/>
                        <a:cs typeface="+mn-ea"/>
                        <a:sym typeface="+mn-ea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人才培养缺少有效的监督监管体制，需要进一步完善，形成设计、组织、实施、监测、预警、改进的闭环；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继续完善人才培养方案，实现人才培养方式与职业的对接；</a:t>
                      </a:r>
                      <a:endParaRPr lang="zh-CN" altLang="en-US" b="1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琴房，舞蹈室，画室，专用机房等教学资源建设依然不足；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申请专项资金，加强琴房，舞蹈室，画室，专用机房建设；</a:t>
                      </a:r>
                      <a:endParaRPr lang="zh-CN" altLang="en-US" b="1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校-园以及校企合作的广度和深度有待加强；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开发校外实习基地，到</a:t>
                      </a:r>
                      <a:r>
                        <a:rPr lang="en-US" altLang="zh-CN" b="1"/>
                        <a:t>2018</a:t>
                      </a:r>
                      <a:r>
                        <a:rPr lang="zh-CN" altLang="en-US" b="1"/>
                        <a:t>年中建成校外实习基地</a:t>
                      </a:r>
                      <a:r>
                        <a:rPr lang="en-US" altLang="zh-CN" b="1"/>
                        <a:t>2</a:t>
                      </a:r>
                      <a:r>
                        <a:rPr lang="zh-CN" altLang="en-US" b="1"/>
                        <a:t>个；</a:t>
                      </a:r>
                      <a:endParaRPr lang="zh-CN" altLang="en-US" b="1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产学研结合力度还要进一步加深；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幼儿园、企业进学校，实现幼儿园、企业与学习合作办学。</a:t>
                      </a:r>
                      <a:endParaRPr lang="zh-CN" altLang="en-US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03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自我诊断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6701" y="898237"/>
            <a:ext cx="79513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第二轮诊改：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201</a:t>
            </a:r>
            <a:r>
              <a:rPr lang="en-US"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7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9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月到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2018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8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月本专业继续进行诊改。</a:t>
            </a:r>
            <a:endParaRPr sz="20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660" y="790753"/>
            <a:ext cx="137160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改进：</a:t>
            </a:r>
            <a:endParaRPr sz="24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2465" y="5188963"/>
            <a:ext cx="5520690" cy="15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专业教师的研究主要集中于教研，科研能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770"/>
              </a:lnSpc>
              <a:spcBef>
                <a:spcPts val="43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力不足，没有高级别的科研课题或科研成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770"/>
              </a:lnSpc>
              <a:spcBef>
                <a:spcPts val="47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果。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603375" y="1650303"/>
          <a:ext cx="8985250" cy="478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625"/>
                <a:gridCol w="4492625"/>
              </a:tblGrid>
              <a:tr h="3975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存在问题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改进措施</a:t>
                      </a:r>
                      <a:endParaRPr lang="zh-CN" alt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“双师型”教师未实现零的突破；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b="1"/>
                        <a:t>培育 </a:t>
                      </a:r>
                      <a:r>
                        <a:rPr lang="zh-CN" altLang="en-US" b="1">
                          <a:sym typeface="+mn-ea"/>
                        </a:rPr>
                        <a:t>“双师型”教师，招聘“双师型”教师；</a:t>
                      </a:r>
                      <a:endParaRPr lang="en-US" altLang="zh-CN" b="1">
                        <a:latin typeface="+mn-ea"/>
                        <a:cs typeface="+mn-ea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教师参加幼儿园、企业实践依然偏少，教学模式依然单一；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>
                          <a:sym typeface="+mn-ea"/>
                        </a:rPr>
                        <a:t>鼓励教师继续下幼儿园、企业实践，强化实践，丰富教学模式</a:t>
                      </a:r>
                      <a:r>
                        <a:rPr lang="zh-CN" altLang="en-US" b="1">
                          <a:latin typeface="+mn-ea"/>
                          <a:cs typeface="+mn-ea"/>
                          <a:sym typeface="+mn-ea"/>
                        </a:rPr>
                        <a:t>；</a:t>
                      </a:r>
                      <a:endParaRPr lang="zh-CN" altLang="en-US" b="1">
                        <a:latin typeface="+mn-ea"/>
                        <a:cs typeface="+mn-ea"/>
                        <a:sym typeface="+mn-ea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人才培养缺少有效的监督监管体制，需要进一步完善，形成设计、组织、实施、监测、预警、改进的闭环；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完善人才培养方案，实现人才培养方式与职业的对接；</a:t>
                      </a:r>
                      <a:endParaRPr lang="zh-CN" altLang="en-US" b="1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琴房，舞蹈室，画室，专用机房等教学资源建设不足；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申请专项资金，加强琴房，舞蹈室，画室，专用机房建设；</a:t>
                      </a:r>
                      <a:endParaRPr lang="zh-CN" altLang="en-US" b="1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校-园以及校企合作的广度和深度有待加强；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开发校外实习基地，到</a:t>
                      </a:r>
                      <a:r>
                        <a:rPr lang="en-US" altLang="zh-CN" b="1"/>
                        <a:t>2017</a:t>
                      </a:r>
                      <a:r>
                        <a:rPr lang="zh-CN" altLang="en-US" b="1"/>
                        <a:t>年中建成校外实习基地</a:t>
                      </a:r>
                      <a:r>
                        <a:rPr lang="en-US" altLang="zh-CN" b="1"/>
                        <a:t>1</a:t>
                      </a:r>
                      <a:r>
                        <a:rPr lang="zh-CN" altLang="en-US" b="1"/>
                        <a:t>个；</a:t>
                      </a:r>
                      <a:endParaRPr lang="zh-CN" altLang="en-US" b="1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产学研结合力度还要进一步加深；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幼儿园、企业进学校，实现幼儿园、企业与学习合作办学。</a:t>
                      </a:r>
                      <a:endParaRPr lang="zh-CN" altLang="en-US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03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自我诊断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19" y="1071188"/>
            <a:ext cx="3219526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第三轮诊改：在线监测：</a:t>
            </a:r>
            <a:endParaRPr sz="20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7022" y="1736326"/>
            <a:ext cx="5784250" cy="1875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开展线上线下混合教学，提供资源利用率</a:t>
            </a:r>
            <a:endParaRPr sz="22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3175" marR="0">
              <a:lnSpc>
                <a:spcPts val="2900"/>
              </a:lnSpc>
              <a:spcBef>
                <a:spcPts val="5665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继续进行专业调研，进行课程体系调整。</a:t>
            </a:r>
            <a:endParaRPr sz="22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6392" y="2648909"/>
            <a:ext cx="2671572" cy="1144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 panose="020B0503020204020204"/>
                <a:cs typeface="VSRANR+MicrosoftYaHei" panose="020B0503020204020204"/>
              </a:rPr>
              <a:t>2.</a:t>
            </a: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线开放课程的学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645"/>
              </a:lnSpc>
              <a:spcBef>
                <a:spcPts val="49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习情况不理想（选课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128270" marR="0">
              <a:lnSpc>
                <a:spcPts val="2650"/>
              </a:lnSpc>
              <a:spcBef>
                <a:spcPts val="50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人数和学习进度）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216" y="2845124"/>
            <a:ext cx="2629509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 panose="020B0503020204020204"/>
                <a:cs typeface="VSRANR+MicrosoftYaHei" panose="020B0503020204020204"/>
              </a:rPr>
              <a:t>1.</a:t>
            </a: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招生的录取率和报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5677" y="3236792"/>
            <a:ext cx="165354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到率不高。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1975" y="3962323"/>
            <a:ext cx="5459230" cy="787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加强师资培训，提升教学资源建设质量</a:t>
            </a:r>
            <a:endParaRPr sz="22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9252" y="4576134"/>
            <a:ext cx="262758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 panose="020B0503020204020204"/>
                <a:cs typeface="VSRANR+MicrosoftYaHei" panose="020B0503020204020204"/>
              </a:rPr>
              <a:t>4.</a:t>
            </a: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顶岗实习岗位专业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9216" y="4771773"/>
            <a:ext cx="2630270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 panose="020B0503020204020204"/>
                <a:cs typeface="VSRANR+MicrosoftYaHei" panose="020B0503020204020204"/>
              </a:rPr>
              <a:t>3.</a:t>
            </a: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教学资源质量不高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5408" y="4967802"/>
            <a:ext cx="1654759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对口率不高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4454" y="5128565"/>
            <a:ext cx="5453621" cy="1218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加强校企合作，打通就业渠道，加强宣</a:t>
            </a:r>
            <a:endParaRPr sz="22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900"/>
              </a:lnSpc>
              <a:spcBef>
                <a:spcPts val="495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传，促进招生。</a:t>
            </a:r>
            <a:endParaRPr sz="22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603375" y="1650303"/>
          <a:ext cx="8985250" cy="478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625"/>
                <a:gridCol w="4492625"/>
              </a:tblGrid>
              <a:tr h="3975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存在问题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改进措施</a:t>
                      </a:r>
                      <a:endParaRPr lang="zh-CN" alt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“双师型”教师未实现零的突破；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b="1"/>
                        <a:t>培育 </a:t>
                      </a:r>
                      <a:r>
                        <a:rPr lang="zh-CN" altLang="en-US" b="1">
                          <a:sym typeface="+mn-ea"/>
                        </a:rPr>
                        <a:t>“双师型”教师，招聘“双师型”教师；</a:t>
                      </a:r>
                      <a:endParaRPr lang="en-US" altLang="zh-CN" b="1">
                        <a:latin typeface="+mn-ea"/>
                        <a:cs typeface="+mn-ea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教师参加幼儿园、企业实践依然偏少，教学模式依然单一；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>
                          <a:sym typeface="+mn-ea"/>
                        </a:rPr>
                        <a:t>鼓励教师继续下幼儿园、企业实践，强化实践，丰富教学模式</a:t>
                      </a:r>
                      <a:r>
                        <a:rPr lang="zh-CN" altLang="en-US" b="1">
                          <a:latin typeface="+mn-ea"/>
                          <a:cs typeface="+mn-ea"/>
                          <a:sym typeface="+mn-ea"/>
                        </a:rPr>
                        <a:t>；</a:t>
                      </a:r>
                      <a:endParaRPr lang="zh-CN" altLang="en-US" b="1">
                        <a:latin typeface="+mn-ea"/>
                        <a:cs typeface="+mn-ea"/>
                        <a:sym typeface="+mn-ea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人才培养缺少有效的监督监管体制，需要进一步完善，形成设计、组织、实施、监测、预警、改进的闭环；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完善人才培养方案，实现人才培养方式与职业的对接；</a:t>
                      </a:r>
                      <a:endParaRPr lang="zh-CN" altLang="en-US" b="1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琴房，舞蹈室，画室，专用机房等教学资源建设不足；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申请专项资金，加强琴房，舞蹈室，画室，专用机房建设；</a:t>
                      </a:r>
                      <a:endParaRPr lang="zh-CN" altLang="en-US" b="1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校-园以及校企合作的广度和深度有待加强；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开发校外实习基地，到</a:t>
                      </a:r>
                      <a:r>
                        <a:rPr lang="en-US" altLang="zh-CN" b="1"/>
                        <a:t>2017</a:t>
                      </a:r>
                      <a:r>
                        <a:rPr lang="zh-CN" altLang="en-US" b="1"/>
                        <a:t>年中建成校外实习基地</a:t>
                      </a:r>
                      <a:r>
                        <a:rPr lang="en-US" altLang="zh-CN" b="1"/>
                        <a:t>1</a:t>
                      </a:r>
                      <a:r>
                        <a:rPr lang="zh-CN" altLang="en-US" b="1"/>
                        <a:t>个；</a:t>
                      </a:r>
                      <a:endParaRPr lang="zh-CN" altLang="en-US" b="1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产学研结合力度还要进一步加深；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幼儿园、企业进学校，实现幼儿园、企业与学习合作办学。</a:t>
                      </a:r>
                      <a:endParaRPr lang="zh-CN" altLang="en-US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823472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04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诊改成效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15" name="图示 14"/>
          <p:cNvGraphicFramePr/>
          <p:nvPr/>
        </p:nvGraphicFramePr>
        <p:xfrm>
          <a:off x="2032000" y="71945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640959" y="4149282"/>
            <a:ext cx="1007645" cy="1129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95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4.</a:t>
            </a:r>
            <a:endParaRPr sz="34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graphicFrame>
        <p:nvGraphicFramePr>
          <p:cNvPr id="19" name="图示 18"/>
          <p:cNvGraphicFramePr/>
          <p:nvPr/>
        </p:nvGraphicFramePr>
        <p:xfrm>
          <a:off x="2133600" y="668020"/>
          <a:ext cx="9345295" cy="5469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0" name="object 3"/>
          <p:cNvSpPr txBox="1"/>
          <p:nvPr/>
        </p:nvSpPr>
        <p:spPr>
          <a:xfrm>
            <a:off x="742492" y="323224"/>
            <a:ext cx="823472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5</a:t>
            </a:r>
            <a:endParaRPr lang="en-US"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1493774" y="349527"/>
            <a:ext cx="1954833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下一步工作</a:t>
            </a:r>
            <a:endParaRPr lang="zh-CN"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24339"/>
            <a:ext cx="12046226" cy="5933660"/>
          </a:xfrm>
          <a:prstGeom prst="rect">
            <a:avLst/>
          </a:prstGeom>
          <a:blipFill>
            <a:blip r:embed="rId1" cstate="print"/>
            <a:srcRect/>
            <a:stretch>
              <a:fillRect t="-15578" r="-1210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98466" y="1621006"/>
            <a:ext cx="3326383" cy="3370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215" marR="0">
              <a:lnSpc>
                <a:spcPts val="446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1</a:t>
            </a:r>
            <a:r>
              <a:rPr sz="4000" b="1" spc="1644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基本情况</a:t>
            </a:r>
            <a:endParaRPr sz="32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4465"/>
              </a:lnSpc>
              <a:spcBef>
                <a:spcPts val="385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2</a:t>
            </a:r>
            <a:r>
              <a:rPr sz="4000" b="1" spc="2158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总体设计</a:t>
            </a:r>
            <a:endParaRPr sz="32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261620" marR="0">
              <a:lnSpc>
                <a:spcPts val="4230"/>
              </a:lnSpc>
              <a:spcBef>
                <a:spcPts val="446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自我诊断</a:t>
            </a:r>
            <a:endParaRPr sz="32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1591" y="3779438"/>
            <a:ext cx="1044412" cy="132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3</a:t>
            </a:r>
            <a:endParaRPr sz="4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1259" y="4916364"/>
            <a:ext cx="104424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4</a:t>
            </a:r>
            <a:endParaRPr sz="4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8616" y="4955010"/>
            <a:ext cx="2237232" cy="1146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诊改成效</a:t>
            </a:r>
            <a:endParaRPr sz="32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8611" y="5875239"/>
            <a:ext cx="104424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5</a:t>
            </a:r>
            <a:endParaRPr sz="4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6890" y="5910812"/>
            <a:ext cx="2644140" cy="1146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下一步工作</a:t>
            </a:r>
            <a:endParaRPr sz="32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rcRect/>
            <a:stretch>
              <a:fillRect t="-16162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01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基本情况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4387" y="1307136"/>
            <a:ext cx="2400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（一）专业基本情况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4387" y="1718870"/>
            <a:ext cx="666396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西安高新科技职业</a:t>
            </a:r>
            <a:r>
              <a:rPr b="1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学院的</a:t>
            </a:r>
            <a:r>
              <a:rPr lang="zh-CN" altLang="en-US" b="1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现代教育技术</a:t>
            </a:r>
            <a:r>
              <a:rPr b="1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专业创建于</a:t>
            </a:r>
            <a:r>
              <a:rPr lang="en-US" b="1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2015</a:t>
            </a:r>
            <a:r>
              <a:rPr lang="zh-CN" altLang="en-US" b="1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年。</a:t>
            </a:r>
            <a:endParaRPr b="1" dirty="0">
              <a:solidFill>
                <a:srgbClr val="000000"/>
              </a:solidFill>
              <a:latin typeface="VSRANR+MicrosoftYaHei" panose="020B0503020204020204"/>
              <a:cs typeface="VSRANR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815"/>
              </a:spcBef>
              <a:spcAft>
                <a:spcPts val="0"/>
              </a:spcAft>
            </a:pPr>
            <a:endParaRPr b="1" dirty="0">
              <a:solidFill>
                <a:srgbClr val="000000"/>
              </a:solidFill>
              <a:latin typeface="VSRANR+MicrosoftYaHei" panose="020B0503020204020204"/>
              <a:cs typeface="VSRANR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387" y="2953310"/>
            <a:ext cx="3049874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专业设立时间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：</a:t>
            </a:r>
            <a:r>
              <a:rPr lang="en-US"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2015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年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>
            <p:custDataLst>
              <p:tags r:id="rId1"/>
            </p:custDataLst>
          </p:nvPr>
        </p:nvSpPr>
        <p:spPr>
          <a:xfrm>
            <a:off x="964387" y="3365171"/>
            <a:ext cx="3575654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专业开始招生时间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：</a:t>
            </a:r>
            <a:r>
              <a:rPr lang="en-US"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2015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年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069" y="4445873"/>
            <a:ext cx="1258519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师资队伍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4069" y="4858056"/>
            <a:ext cx="631362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sz="18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专任教师</a:t>
            </a:r>
            <a:r>
              <a:rPr lang="en-US" sz="18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15</a:t>
            </a:r>
            <a:r>
              <a:rPr sz="18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人</a:t>
            </a:r>
            <a:r>
              <a:rPr sz="180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sz="18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校内兼职教师</a:t>
            </a:r>
            <a:r>
              <a:rPr lang="en-US" sz="18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r>
              <a:rPr sz="18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人</a:t>
            </a:r>
            <a:r>
              <a:rPr sz="180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sz="18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外聘教师</a:t>
            </a:r>
            <a:r>
              <a:rPr lang="en-US" sz="18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r>
              <a:rPr sz="18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人</a:t>
            </a:r>
            <a:r>
              <a:rPr sz="12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。</a:t>
            </a:r>
            <a:endParaRPr sz="1200" dirty="0" smtClean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ts val="2375"/>
              </a:lnSpc>
              <a:spcBef>
                <a:spcPts val="815"/>
              </a:spcBef>
            </a:pPr>
            <a:r>
              <a:rPr sz="18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•</a:t>
            </a:r>
            <a:r>
              <a:rPr lang="en-US" sz="18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中级职称</a:t>
            </a:r>
            <a:r>
              <a:rPr 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人，硕士</a:t>
            </a:r>
            <a:r>
              <a:rPr 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12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人。</a:t>
            </a:r>
            <a:endParaRPr sz="180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40" y="2794000"/>
            <a:ext cx="4204335" cy="261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01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基本情况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3432" y="1105144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实训条件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7656" y="3832023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社会服务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656" y="4243884"/>
            <a:ext cx="3221278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近五年发表论文</a:t>
            </a:r>
            <a:r>
              <a:rPr lang="en-US"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4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篇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7656" y="4655364"/>
            <a:ext cx="5678716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承担学院和厅级教研科研课题项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。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815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2324" y="1484784"/>
            <a:ext cx="56140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• </a:t>
            </a:r>
            <a:r>
              <a:rPr lang="zh-CN" altLang="en-US" sz="2000" b="1" dirty="0" smtClean="0"/>
              <a:t>目前拥有琴房、画室、舞蹈室、专用机房等</a:t>
            </a:r>
            <a:endParaRPr lang="zh-CN" altLang="en-US" sz="2000" b="1" dirty="0" smtClean="0"/>
          </a:p>
          <a:p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个校内实训室。</a:t>
            </a:r>
            <a:endParaRPr lang="zh-CN" altLang="en-US" sz="2000" b="1" dirty="0" smtClean="0"/>
          </a:p>
          <a:p>
            <a:r>
              <a:rPr lang="en-US" altLang="zh-CN" sz="2000" b="1" dirty="0" smtClean="0"/>
              <a:t>• </a:t>
            </a:r>
            <a:r>
              <a:rPr lang="zh-CN" altLang="en-US" sz="2000" b="1" dirty="0" smtClean="0"/>
              <a:t>校外目前已建立莲湖区骄阳同心，周至县知行书学</a:t>
            </a:r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个实习基地。</a:t>
            </a:r>
            <a:endParaRPr lang="zh-CN" altLang="en-US" sz="2000" b="1" dirty="0" smtClean="0"/>
          </a:p>
          <a:p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0235" y="2000250"/>
            <a:ext cx="4498340" cy="337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01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基本情况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769" y="1049834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招生就业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769" y="1461313"/>
            <a:ext cx="653971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在校学生规模</a:t>
            </a:r>
            <a:r>
              <a:rPr lang="en-US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432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（</a:t>
            </a:r>
            <a:r>
              <a:rPr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2017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年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）</a:t>
            </a:r>
            <a:r>
              <a:rPr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/</a:t>
            </a:r>
            <a:r>
              <a:rPr lang="en-US"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566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（</a:t>
            </a:r>
            <a:r>
              <a:rPr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2018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年）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8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近两年就业率为：</a:t>
            </a:r>
            <a:r>
              <a:rPr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9</a:t>
            </a:r>
            <a:r>
              <a:rPr lang="en-US"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8.61</a:t>
            </a:r>
            <a:r>
              <a:rPr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%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，</a:t>
            </a:r>
            <a:r>
              <a:rPr lang="en-US"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99.44</a:t>
            </a:r>
            <a:r>
              <a:rPr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%</a:t>
            </a:r>
            <a:endParaRPr sz="1800" dirty="0">
              <a:solidFill>
                <a:srgbClr val="000000"/>
              </a:solidFill>
              <a:latin typeface="VSRANR+MicrosoftYaHei" panose="020B0503020204020204"/>
              <a:cs typeface="VSRANR+MicrosoftYaHei" panose="020B0503020204020204"/>
            </a:endParaRPr>
          </a:p>
        </p:txBody>
      </p:sp>
      <p:graphicFrame>
        <p:nvGraphicFramePr>
          <p:cNvPr id="25" name="图表 24"/>
          <p:cNvGraphicFramePr/>
          <p:nvPr/>
        </p:nvGraphicFramePr>
        <p:xfrm>
          <a:off x="641350" y="2418715"/>
          <a:ext cx="4382770" cy="297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5967095" y="2419350"/>
          <a:ext cx="562991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1126" y="136169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01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2159" y="179688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基本情况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2993" y="638566"/>
            <a:ext cx="2174138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专业教学团队情况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119" y="1068180"/>
            <a:ext cx="1069133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现代教育技术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专业教学主要由</a:t>
            </a:r>
            <a:r>
              <a:rPr lang="zh-CN" altLang="en-US"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现教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教研室承担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，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本专业共有教师</a:t>
            </a:r>
            <a:r>
              <a:rPr lang="en-US" dirty="0" smtClean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24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，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其中专任教师</a:t>
            </a:r>
            <a:r>
              <a:rPr lang="en-US" sz="1800" dirty="0" smtClean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15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、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815"/>
              </a:spcBef>
              <a:spcAft>
                <a:spcPts val="0"/>
              </a:spcAft>
            </a:pP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兼任和外聘教师</a:t>
            </a:r>
            <a:r>
              <a:rPr lang="en-US" sz="1800" dirty="0" smtClean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。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1649" y="1811641"/>
            <a:ext cx="710184" cy="57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序号</a:t>
            </a:r>
            <a:endParaRPr sz="16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8848" y="1811641"/>
            <a:ext cx="768096" cy="57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项</a:t>
            </a:r>
            <a:r>
              <a:rPr sz="1600" b="1" spc="52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目</a:t>
            </a:r>
            <a:endParaRPr sz="16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1835" y="1811641"/>
            <a:ext cx="768095" cy="25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人</a:t>
            </a:r>
            <a:r>
              <a:rPr sz="1600" b="1" spc="52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数</a:t>
            </a:r>
            <a:endParaRPr sz="16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3096" y="2499100"/>
            <a:ext cx="417697" cy="3704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1</a:t>
            </a:r>
            <a:endParaRPr sz="16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  <a:p>
            <a:pPr marL="0" marR="0">
              <a:lnSpc>
                <a:spcPts val="1785"/>
              </a:lnSpc>
              <a:spcBef>
                <a:spcPts val="134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2</a:t>
            </a:r>
            <a:endParaRPr sz="16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  <a:p>
            <a:pPr marL="0" marR="0">
              <a:lnSpc>
                <a:spcPts val="1785"/>
              </a:lnSpc>
              <a:spcBef>
                <a:spcPts val="134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3</a:t>
            </a:r>
            <a:endParaRPr sz="16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  <a:p>
            <a:pPr marL="0" marR="0">
              <a:lnSpc>
                <a:spcPts val="1785"/>
              </a:lnSpc>
              <a:spcBef>
                <a:spcPts val="1385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4</a:t>
            </a:r>
            <a:endParaRPr sz="16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  <a:p>
            <a:pPr marL="0" marR="0">
              <a:lnSpc>
                <a:spcPts val="1785"/>
              </a:lnSpc>
              <a:spcBef>
                <a:spcPts val="134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5</a:t>
            </a:r>
            <a:endParaRPr sz="16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  <a:p>
            <a:pPr marL="0" marR="0">
              <a:lnSpc>
                <a:spcPts val="1785"/>
              </a:lnSpc>
              <a:spcBef>
                <a:spcPts val="134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6</a:t>
            </a:r>
            <a:endParaRPr sz="16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  <a:p>
            <a:pPr marL="0" marR="0">
              <a:lnSpc>
                <a:spcPts val="1785"/>
              </a:lnSpc>
              <a:spcBef>
                <a:spcPts val="134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7</a:t>
            </a:r>
            <a:endParaRPr sz="16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  <a:p>
            <a:pPr marL="0" marR="0">
              <a:lnSpc>
                <a:spcPts val="1785"/>
              </a:lnSpc>
              <a:spcBef>
                <a:spcPts val="134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8</a:t>
            </a:r>
            <a:endParaRPr sz="16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  <a:p>
            <a:pPr marL="0" marR="0">
              <a:lnSpc>
                <a:spcPts val="1785"/>
              </a:lnSpc>
              <a:spcBef>
                <a:spcPts val="139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9</a:t>
            </a:r>
            <a:endParaRPr sz="16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915627" y="2097799"/>
          <a:ext cx="312789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624"/>
                <a:gridCol w="1800200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人数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专任教师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专业带头人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骨干教师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教授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高级工程师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副教授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“双师”素质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校内兼课教师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4595802" y="1714488"/>
          <a:ext cx="6064264" cy="442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01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基本情况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288" y="985903"/>
            <a:ext cx="2419502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专业教学团队情况</a:t>
            </a:r>
            <a:endParaRPr sz="20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4744" y="2624052"/>
            <a:ext cx="749030" cy="95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1,</a:t>
            </a:r>
            <a:endParaRPr sz="2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  <a:p>
            <a:pPr marL="0" marR="0">
              <a:lnSpc>
                <a:spcPts val="2240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8%</a:t>
            </a:r>
            <a:endParaRPr sz="2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1003" y="2725906"/>
            <a:ext cx="749030" cy="95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1,</a:t>
            </a:r>
            <a:endParaRPr sz="2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  <a:p>
            <a:pPr marL="0" marR="0">
              <a:lnSpc>
                <a:spcPts val="2240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8%</a:t>
            </a:r>
            <a:endParaRPr sz="2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4282" y="3726518"/>
            <a:ext cx="890763" cy="95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5,</a:t>
            </a:r>
            <a:endParaRPr sz="2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  <a:p>
            <a:pPr marL="0" marR="0">
              <a:lnSpc>
                <a:spcPts val="2240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42%</a:t>
            </a:r>
            <a:endParaRPr sz="2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2381224" y="2000240"/>
          <a:ext cx="7778776" cy="413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65536" y="1"/>
            <a:ext cx="12192000" cy="6857999"/>
          </a:xfrm>
          <a:prstGeom prst="rect">
            <a:avLst/>
          </a:prstGeom>
          <a:blipFill>
            <a:blip r:embed="rId1" cstate="print"/>
            <a:srcRect/>
            <a:stretch>
              <a:fillRect t="-14810" b="1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01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基本情况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933" y="980906"/>
            <a:ext cx="1943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（二）诊改基础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08285" y="614680"/>
            <a:ext cx="136906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全面提升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3735" y="1449705"/>
            <a:ext cx="1054735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院</a:t>
            </a:r>
            <a:r>
              <a:rPr lang="zh-CN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级</a:t>
            </a:r>
            <a:r>
              <a:rPr lang="zh-CN" altLang="en-US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重点</a:t>
            </a:r>
            <a:endParaRPr 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5674" y="1449609"/>
            <a:ext cx="125730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院级特色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3405" y="1449609"/>
            <a:ext cx="125730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院级一流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0674" y="2738172"/>
            <a:ext cx="1371371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 panose="020B0503020204020204"/>
                <a:cs typeface="FFFWLT+MicrosoftYaHei" panose="020B0503020204020204"/>
              </a:rPr>
              <a:t>质量核心</a:t>
            </a:r>
            <a:endParaRPr sz="1800" dirty="0">
              <a:solidFill>
                <a:srgbClr val="FF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27305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DDGTMV+ArialMT" panose="020B0604020202020204"/>
                <a:sym typeface="+mn-ea"/>
              </a:rPr>
              <a:t>20</a:t>
            </a:r>
            <a:r>
              <a:rPr lang="en-US" sz="280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DDGTMV+ArialMT" panose="020B0604020202020204"/>
                <a:sym typeface="+mn-ea"/>
              </a:rPr>
              <a:t>15</a:t>
            </a:r>
            <a:endParaRPr lang="en-US" sz="280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DDGTMV+ArialMT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28514" y="273817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 panose="020B0503020204020204"/>
                <a:cs typeface="FFFWLT+MicrosoftYaHei" panose="020B0503020204020204"/>
              </a:rPr>
              <a:t>质量核心</a:t>
            </a:r>
            <a:endParaRPr sz="1800" dirty="0">
              <a:solidFill>
                <a:srgbClr val="FF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66811" y="273817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 panose="020B0503020204020204"/>
                <a:cs typeface="FFFWLT+MicrosoftYaHei" panose="020B0503020204020204"/>
              </a:rPr>
              <a:t>质量核心</a:t>
            </a:r>
            <a:endParaRPr sz="1800" dirty="0">
              <a:solidFill>
                <a:srgbClr val="FF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87635" y="2307590"/>
            <a:ext cx="1610360" cy="2181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 panose="020B0503020204020204"/>
                <a:cs typeface="FFFWLT+MicrosoftYaHei" panose="020B0503020204020204"/>
              </a:rPr>
              <a:t>构建质保体系</a:t>
            </a:r>
            <a:endParaRPr sz="1800" dirty="0">
              <a:solidFill>
                <a:srgbClr val="0099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010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 panose="020B0503020204020204"/>
                <a:cs typeface="FFFWLT+MicrosoftYaHei" panose="020B0503020204020204"/>
              </a:rPr>
              <a:t>实践质量螺旋</a:t>
            </a:r>
            <a:endParaRPr sz="1800" dirty="0">
              <a:solidFill>
                <a:srgbClr val="0099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17145" marR="0">
              <a:lnSpc>
                <a:spcPts val="2375"/>
              </a:lnSpc>
              <a:spcBef>
                <a:spcPts val="4875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 panose="020B0503020204020204"/>
                <a:cs typeface="FFFWLT+MicrosoftYaHei" panose="020B0503020204020204"/>
              </a:rPr>
              <a:t>推动持续改进</a:t>
            </a:r>
            <a:endParaRPr sz="1800" dirty="0">
              <a:solidFill>
                <a:srgbClr val="0099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9594" y="3639662"/>
            <a:ext cx="1277168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spc="-52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2016</a:t>
            </a:r>
            <a:endParaRPr lang="en-US" sz="2700" spc="-52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16798" y="3078322"/>
            <a:ext cx="1277168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201</a:t>
            </a:r>
            <a:r>
              <a:rPr lang="en-US" sz="27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</a:t>
            </a:r>
            <a:endParaRPr lang="en-US" sz="27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6795" y="3382645"/>
            <a:ext cx="108204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75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 panose="020B0503020204020204"/>
                <a:cs typeface="FFFWLT+MicrosoftYaHei" panose="020B0503020204020204"/>
              </a:rPr>
              <a:t>质量核心</a:t>
            </a:r>
            <a:endParaRPr sz="2800" baseline="-250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FFFWLT+MicrosoftYaHei" panose="020B0503020204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69405" y="3346450"/>
            <a:ext cx="139700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 panose="020B0503020204020204"/>
                <a:cs typeface="FFFWLT+MicrosoftYaHei" panose="020B0503020204020204"/>
              </a:rPr>
              <a:t>质量核心</a:t>
            </a:r>
            <a:endParaRPr sz="1800" dirty="0">
              <a:solidFill>
                <a:srgbClr val="FF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98470" y="4993640"/>
            <a:ext cx="213042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完善人才培培养方案</a:t>
            </a:r>
            <a:endParaRPr lang="zh-CN" altLang="en-US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19825" y="4993640"/>
            <a:ext cx="217614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建立校</a:t>
            </a:r>
            <a:r>
              <a:rPr lang="en-US" alt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-</a:t>
            </a:r>
            <a:r>
              <a:rPr lang="zh-CN" altLang="en-US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园，校企合作</a:t>
            </a:r>
            <a:endParaRPr lang="zh-CN" altLang="en-US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41675" y="5714365"/>
            <a:ext cx="164465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建立合理化课程体系</a:t>
            </a:r>
            <a:endParaRPr 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04940" y="5785485"/>
            <a:ext cx="144145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提升师资水平</a:t>
            </a:r>
            <a:endParaRPr 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5392674" y="3205322"/>
            <a:ext cx="1277168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5"/>
              </a:lnSpc>
              <a:spcBef>
                <a:spcPts val="0"/>
              </a:spcBef>
              <a:spcAft>
                <a:spcPts val="0"/>
              </a:spcAft>
            </a:pPr>
            <a:r>
              <a:rPr sz="2700" spc="-52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</a:t>
            </a:r>
            <a:r>
              <a:rPr lang="en-US" sz="2700" spc="-52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17</a:t>
            </a:r>
            <a:endParaRPr lang="en-US" sz="2700" spc="-52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23" name="object 14"/>
          <p:cNvSpPr txBox="1"/>
          <p:nvPr/>
        </p:nvSpPr>
        <p:spPr>
          <a:xfrm>
            <a:off x="6669659" y="3733007"/>
            <a:ext cx="1277168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5"/>
              </a:lnSpc>
              <a:spcBef>
                <a:spcPts val="0"/>
              </a:spcBef>
              <a:spcAft>
                <a:spcPts val="0"/>
              </a:spcAft>
            </a:pPr>
            <a:r>
              <a:rPr sz="2700" spc="-52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</a:t>
            </a:r>
            <a:r>
              <a:rPr lang="en-US" sz="2700" spc="-52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18</a:t>
            </a:r>
            <a:endParaRPr lang="en-US" sz="2700" spc="-52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13332" y="295298"/>
            <a:ext cx="1954833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总体设计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492" y="323224"/>
            <a:ext cx="82607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02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5800" y="2092752"/>
            <a:ext cx="6731738" cy="362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zh-CN" altLang="en-US"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西安高新科技职业学院“十三五”专业建设发展规划</a:t>
            </a:r>
            <a:endParaRPr sz="2000" b="1" dirty="0" smtClean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394335" marR="0">
              <a:lnSpc>
                <a:spcPts val="2645"/>
              </a:lnSpc>
              <a:spcBef>
                <a:spcPts val="10155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基础部</a:t>
            </a:r>
            <a:r>
              <a:rPr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“</a:t>
            </a:r>
            <a:r>
              <a:rPr lang="zh-CN" altLang="en-US" sz="20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十三五</a:t>
            </a:r>
            <a:r>
              <a:rPr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”</a:t>
            </a:r>
            <a:r>
              <a:rPr lang="zh-CN" altLang="en-US"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专业建设规划</a:t>
            </a:r>
            <a:endParaRPr sz="2000" b="1" dirty="0" smtClean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2645"/>
              </a:lnSpc>
              <a:spcBef>
                <a:spcPts val="1021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现代教育技术专业建设规划</a:t>
            </a:r>
            <a:endParaRPr sz="20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graphicFrame>
        <p:nvGraphicFramePr>
          <p:cNvPr id="15" name="图示 14"/>
          <p:cNvGraphicFramePr/>
          <p:nvPr/>
        </p:nvGraphicFramePr>
        <p:xfrm>
          <a:off x="3147695" y="87185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56845" y="1678305"/>
            <a:ext cx="28803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2.1 </a:t>
            </a:r>
            <a:endParaRPr lang="en-US" altLang="zh-CN" sz="3600" b="1"/>
          </a:p>
          <a:p>
            <a:r>
              <a:rPr lang="zh-CN" altLang="en-US" sz="3600" b="1"/>
              <a:t>确立目标</a:t>
            </a:r>
            <a:endParaRPr lang="en-US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6" grpId="0"/>
      <p:bldP spid="16" grpId="1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4235957355_1_1"/>
</p:tagLst>
</file>

<file path=ppt/tags/tag3.xml><?xml version="1.0" encoding="utf-8"?>
<p:tagLst xmlns:p="http://schemas.openxmlformats.org/presentationml/2006/main">
  <p:tag name="KSO_WM_UNIT_TABLE_BEAUTIFY" val="smartTable{f6a635f8-7737-4bea-b1d6-110a9692a039}"/>
</p:tagLst>
</file>

<file path=ppt/tags/tag4.xml><?xml version="1.0" encoding="utf-8"?>
<p:tagLst xmlns:p="http://schemas.openxmlformats.org/presentationml/2006/main">
  <p:tag name="KSO_WM_UNIT_TABLE_BEAUTIFY" val="smartTable{f6a635f8-7737-4bea-b1d6-110a9692a039}"/>
</p:tagLst>
</file>

<file path=ppt/tags/tag5.xml><?xml version="1.0" encoding="utf-8"?>
<p:tagLst xmlns:p="http://schemas.openxmlformats.org/presentationml/2006/main">
  <p:tag name="KSO_WM_UNIT_TABLE_BEAUTIFY" val="smartTable{f6a635f8-7737-4bea-b1d6-110a9692a039}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2565</Words>
  <Application>WPS 演示</Application>
  <PresentationFormat>自定义</PresentationFormat>
  <Paragraphs>555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QSBMES+MicrosoftYaHei-Bold</vt:lpstr>
      <vt:lpstr>NCJQTQ+Arial-BoldMT</vt:lpstr>
      <vt:lpstr>Times New Roman</vt:lpstr>
      <vt:lpstr>FFFWLT+MicrosoftYaHei</vt:lpstr>
      <vt:lpstr>VBNVSQ+AgencyFB-Reg</vt:lpstr>
      <vt:lpstr>黑体</vt:lpstr>
      <vt:lpstr>VSRANR+MicrosoftYaHei</vt:lpstr>
      <vt:lpstr>QFCPBU+ArialMT</vt:lpstr>
      <vt:lpstr>Arial Unicode MS</vt:lpstr>
      <vt:lpstr>DDGTMV+ArialMT</vt:lpstr>
      <vt:lpstr>Calibri</vt:lpstr>
      <vt:lpstr>微软雅黑</vt:lpstr>
      <vt:lpstr>LVTEAD+MicrosoftYaHei-Bold</vt:lpstr>
      <vt:lpstr>Tahoma</vt:lpstr>
      <vt:lpstr>Tahoma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34584</dc:creator>
  <cp:lastModifiedBy>Administrator</cp:lastModifiedBy>
  <cp:revision>49</cp:revision>
  <dcterms:created xsi:type="dcterms:W3CDTF">2019-11-20T02:50:00Z</dcterms:created>
  <dcterms:modified xsi:type="dcterms:W3CDTF">2019-11-24T04:35:37Z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  <property fmtid="{D5CDD505-2E9C-101B-9397-08002B2CF9AE}" pid="3" name="KSORubyTemplateID">
    <vt:lpwstr>2</vt:lpwstr>
  </property>
</Properties>
</file>